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6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78" r:id="rId2"/>
    <p:sldId id="297" r:id="rId3"/>
    <p:sldId id="299" r:id="rId4"/>
    <p:sldId id="300" r:id="rId5"/>
    <p:sldId id="301" r:id="rId6"/>
    <p:sldId id="298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262" r:id="rId15"/>
    <p:sldId id="310" r:id="rId16"/>
    <p:sldId id="309" r:id="rId17"/>
    <p:sldId id="277" r:id="rId18"/>
    <p:sldId id="311" r:id="rId19"/>
    <p:sldId id="280" r:id="rId20"/>
    <p:sldId id="312" r:id="rId21"/>
    <p:sldId id="314" r:id="rId22"/>
    <p:sldId id="313" r:id="rId23"/>
    <p:sldId id="315" r:id="rId24"/>
    <p:sldId id="316" r:id="rId25"/>
    <p:sldId id="317" r:id="rId26"/>
    <p:sldId id="318" r:id="rId27"/>
    <p:sldId id="319" r:id="rId2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EFA5E1-E134-4BEC-8FF3-87BE7383B264}" v="135" dt="2025-10-23T05:26:54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is Guillermo Rodriguez Escribano" userId="42d2e4959a5c0f13" providerId="LiveId" clId="{FFAC434A-6244-41EB-AB3E-0C4BA193EE2F}"/>
    <pc:docChg chg="undo custSel addSld delSld modSld sldOrd">
      <pc:chgData name="Luis Guillermo Rodriguez Escribano" userId="42d2e4959a5c0f13" providerId="LiveId" clId="{FFAC434A-6244-41EB-AB3E-0C4BA193EE2F}" dt="2025-10-23T05:53:17.365" v="8220" actId="113"/>
      <pc:docMkLst>
        <pc:docMk/>
      </pc:docMkLst>
      <pc:sldChg chg="addSp delSp modSp mod modAnim">
        <pc:chgData name="Luis Guillermo Rodriguez Escribano" userId="42d2e4959a5c0f13" providerId="LiveId" clId="{FFAC434A-6244-41EB-AB3E-0C4BA193EE2F}" dt="2025-10-23T03:08:52.485" v="5276"/>
        <pc:sldMkLst>
          <pc:docMk/>
          <pc:sldMk cId="943349454" sldId="262"/>
        </pc:sldMkLst>
        <pc:spChg chg="add mod">
          <ac:chgData name="Luis Guillermo Rodriguez Escribano" userId="42d2e4959a5c0f13" providerId="LiveId" clId="{FFAC434A-6244-41EB-AB3E-0C4BA193EE2F}" dt="2025-10-23T01:57:15.818" v="5030" actId="113"/>
          <ac:spMkLst>
            <pc:docMk/>
            <pc:sldMk cId="943349454" sldId="262"/>
            <ac:spMk id="2" creationId="{A9D7A59A-86F3-7E65-D3AB-ADAF34498B95}"/>
          </ac:spMkLst>
        </pc:spChg>
        <pc:spChg chg="add del mod">
          <ac:chgData name="Luis Guillermo Rodriguez Escribano" userId="42d2e4959a5c0f13" providerId="LiveId" clId="{FFAC434A-6244-41EB-AB3E-0C4BA193EE2F}" dt="2025-10-23T03:01:59.972" v="5037"/>
          <ac:spMkLst>
            <pc:docMk/>
            <pc:sldMk cId="943349454" sldId="262"/>
            <ac:spMk id="3" creationId="{EF81A338-2978-B241-3925-46E73C0D8C83}"/>
          </ac:spMkLst>
        </pc:spChg>
        <pc:spChg chg="add mod">
          <ac:chgData name="Luis Guillermo Rodriguez Escribano" userId="42d2e4959a5c0f13" providerId="LiveId" clId="{FFAC434A-6244-41EB-AB3E-0C4BA193EE2F}" dt="2025-10-23T01:57:41.914" v="5031" actId="1076"/>
          <ac:spMkLst>
            <pc:docMk/>
            <pc:sldMk cId="943349454" sldId="262"/>
            <ac:spMk id="6" creationId="{08BEE125-E3A7-96E8-4240-7DF376EDB3B6}"/>
          </ac:spMkLst>
        </pc:spChg>
        <pc:spChg chg="add mod">
          <ac:chgData name="Luis Guillermo Rodriguez Escribano" userId="42d2e4959a5c0f13" providerId="LiveId" clId="{FFAC434A-6244-41EB-AB3E-0C4BA193EE2F}" dt="2025-10-23T03:08:50.732" v="5275" actId="1076"/>
          <ac:spMkLst>
            <pc:docMk/>
            <pc:sldMk cId="943349454" sldId="262"/>
            <ac:spMk id="17" creationId="{ADE29BE5-E38A-ADE7-09F4-2CDE582D53B3}"/>
          </ac:spMkLst>
        </pc:spChg>
        <pc:spChg chg="add mod">
          <ac:chgData name="Luis Guillermo Rodriguez Escribano" userId="42d2e4959a5c0f13" providerId="LiveId" clId="{FFAC434A-6244-41EB-AB3E-0C4BA193EE2F}" dt="2025-10-23T03:08:24" v="5272" actId="1076"/>
          <ac:spMkLst>
            <pc:docMk/>
            <pc:sldMk cId="943349454" sldId="262"/>
            <ac:spMk id="18" creationId="{6A9D2497-DAB8-91EF-520B-47F5D212A6D4}"/>
          </ac:spMkLst>
        </pc:spChg>
        <pc:spChg chg="add mod">
          <ac:chgData name="Luis Guillermo Rodriguez Escribano" userId="42d2e4959a5c0f13" providerId="LiveId" clId="{FFAC434A-6244-41EB-AB3E-0C4BA193EE2F}" dt="2025-10-23T03:08:17.786" v="5271" actId="1582"/>
          <ac:spMkLst>
            <pc:docMk/>
            <pc:sldMk cId="943349454" sldId="262"/>
            <ac:spMk id="19" creationId="{14FB3D50-0C54-634D-F7C5-A25819863D3A}"/>
          </ac:spMkLst>
        </pc:spChg>
        <pc:picChg chg="add mod">
          <ac:chgData name="Luis Guillermo Rodriguez Escribano" userId="42d2e4959a5c0f13" providerId="LiveId" clId="{FFAC434A-6244-41EB-AB3E-0C4BA193EE2F}" dt="2025-10-23T03:03:14.702" v="5054" actId="1076"/>
          <ac:picMkLst>
            <pc:docMk/>
            <pc:sldMk cId="943349454" sldId="262"/>
            <ac:picMk id="8" creationId="{1DA04C4B-2900-0DD3-3309-E2BF2632174B}"/>
          </ac:picMkLst>
        </pc:picChg>
        <pc:picChg chg="add mod">
          <ac:chgData name="Luis Guillermo Rodriguez Escribano" userId="42d2e4959a5c0f13" providerId="LiveId" clId="{FFAC434A-6244-41EB-AB3E-0C4BA193EE2F}" dt="2025-10-23T03:03:11.530" v="5053" actId="1076"/>
          <ac:picMkLst>
            <pc:docMk/>
            <pc:sldMk cId="943349454" sldId="262"/>
            <ac:picMk id="9" creationId="{C7620020-8953-446B-E4F7-EC38A0D51187}"/>
          </ac:picMkLst>
        </pc:picChg>
        <pc:picChg chg="add mod">
          <ac:chgData name="Luis Guillermo Rodriguez Escribano" userId="42d2e4959a5c0f13" providerId="LiveId" clId="{FFAC434A-6244-41EB-AB3E-0C4BA193EE2F}" dt="2025-10-23T03:03:07.693" v="5052" actId="1076"/>
          <ac:picMkLst>
            <pc:docMk/>
            <pc:sldMk cId="943349454" sldId="262"/>
            <ac:picMk id="10" creationId="{48770FC9-7BEE-AE69-96E8-4679DAED86C1}"/>
          </ac:picMkLst>
        </pc:picChg>
        <pc:picChg chg="add mod">
          <ac:chgData name="Luis Guillermo Rodriguez Escribano" userId="42d2e4959a5c0f13" providerId="LiveId" clId="{FFAC434A-6244-41EB-AB3E-0C4BA193EE2F}" dt="2025-10-23T03:03:03.698" v="5051" actId="1076"/>
          <ac:picMkLst>
            <pc:docMk/>
            <pc:sldMk cId="943349454" sldId="262"/>
            <ac:picMk id="11" creationId="{2E910994-9A5C-73EA-AFA0-DB044011D274}"/>
          </ac:picMkLst>
        </pc:picChg>
        <pc:picChg chg="add mod">
          <ac:chgData name="Luis Guillermo Rodriguez Escribano" userId="42d2e4959a5c0f13" providerId="LiveId" clId="{FFAC434A-6244-41EB-AB3E-0C4BA193EE2F}" dt="2025-10-23T03:04:36.567" v="5067" actId="1076"/>
          <ac:picMkLst>
            <pc:docMk/>
            <pc:sldMk cId="943349454" sldId="262"/>
            <ac:picMk id="12" creationId="{99BBE200-9AAF-6A9C-AEEF-BD3629299777}"/>
          </ac:picMkLst>
        </pc:picChg>
        <pc:picChg chg="add mod">
          <ac:chgData name="Luis Guillermo Rodriguez Escribano" userId="42d2e4959a5c0f13" providerId="LiveId" clId="{FFAC434A-6244-41EB-AB3E-0C4BA193EE2F}" dt="2025-10-23T03:03:48.609" v="5059" actId="1076"/>
          <ac:picMkLst>
            <pc:docMk/>
            <pc:sldMk cId="943349454" sldId="262"/>
            <ac:picMk id="13" creationId="{0416587E-0506-BC28-6EDD-C29BF5380C92}"/>
          </ac:picMkLst>
        </pc:picChg>
        <pc:picChg chg="add mod">
          <ac:chgData name="Luis Guillermo Rodriguez Escribano" userId="42d2e4959a5c0f13" providerId="LiveId" clId="{FFAC434A-6244-41EB-AB3E-0C4BA193EE2F}" dt="2025-10-23T03:04:02.095" v="5062" actId="1076"/>
          <ac:picMkLst>
            <pc:docMk/>
            <pc:sldMk cId="943349454" sldId="262"/>
            <ac:picMk id="14" creationId="{17460112-012A-2BD6-2E87-FC4DAD3F11AF}"/>
          </ac:picMkLst>
        </pc:picChg>
        <pc:picChg chg="add mod">
          <ac:chgData name="Luis Guillermo Rodriguez Escribano" userId="42d2e4959a5c0f13" providerId="LiveId" clId="{FFAC434A-6244-41EB-AB3E-0C4BA193EE2F}" dt="2025-10-23T03:04:15.535" v="5064" actId="1076"/>
          <ac:picMkLst>
            <pc:docMk/>
            <pc:sldMk cId="943349454" sldId="262"/>
            <ac:picMk id="15" creationId="{B2A4C858-49F9-BB69-B8B7-9341EB379B2C}"/>
          </ac:picMkLst>
        </pc:picChg>
        <pc:picChg chg="add mod">
          <ac:chgData name="Luis Guillermo Rodriguez Escribano" userId="42d2e4959a5c0f13" providerId="LiveId" clId="{FFAC434A-6244-41EB-AB3E-0C4BA193EE2F}" dt="2025-10-23T03:04:30.533" v="5066" actId="1076"/>
          <ac:picMkLst>
            <pc:docMk/>
            <pc:sldMk cId="943349454" sldId="262"/>
            <ac:picMk id="16" creationId="{D03EC2FD-679F-D9A3-2964-D43340433715}"/>
          </ac:picMkLst>
        </pc:picChg>
      </pc:sldChg>
      <pc:sldChg chg="addSp modSp add mod">
        <pc:chgData name="Luis Guillermo Rodriguez Escribano" userId="42d2e4959a5c0f13" providerId="LiveId" clId="{FFAC434A-6244-41EB-AB3E-0C4BA193EE2F}" dt="2025-10-23T04:32:00.354" v="6048" actId="207"/>
        <pc:sldMkLst>
          <pc:docMk/>
          <pc:sldMk cId="3864967394" sldId="277"/>
        </pc:sldMkLst>
        <pc:spChg chg="add mod">
          <ac:chgData name="Luis Guillermo Rodriguez Escribano" userId="42d2e4959a5c0f13" providerId="LiveId" clId="{FFAC434A-6244-41EB-AB3E-0C4BA193EE2F}" dt="2025-10-23T04:32:00.354" v="6048" actId="207"/>
          <ac:spMkLst>
            <pc:docMk/>
            <pc:sldMk cId="3864967394" sldId="277"/>
            <ac:spMk id="2" creationId="{FEEA337E-2E9B-A597-9EC2-E9F22B74E219}"/>
          </ac:spMkLst>
        </pc:spChg>
      </pc:sldChg>
      <pc:sldChg chg="modSp mod modTransition">
        <pc:chgData name="Luis Guillermo Rodriguez Escribano" userId="42d2e4959a5c0f13" providerId="LiveId" clId="{FFAC434A-6244-41EB-AB3E-0C4BA193EE2F}" dt="2025-10-22T18:38:46.344" v="2788" actId="20577"/>
        <pc:sldMkLst>
          <pc:docMk/>
          <pc:sldMk cId="3282068146" sldId="278"/>
        </pc:sldMkLst>
        <pc:spChg chg="mod">
          <ac:chgData name="Luis Guillermo Rodriguez Escribano" userId="42d2e4959a5c0f13" providerId="LiveId" clId="{FFAC434A-6244-41EB-AB3E-0C4BA193EE2F}" dt="2025-10-22T18:38:46.344" v="2788" actId="20577"/>
          <ac:spMkLst>
            <pc:docMk/>
            <pc:sldMk cId="3282068146" sldId="278"/>
            <ac:spMk id="5" creationId="{C5BCF9EF-AE5F-49B8-B2D3-1B68CAD75D61}"/>
          </ac:spMkLst>
        </pc:spChg>
      </pc:sldChg>
      <pc:sldChg chg="addSp modSp add mod">
        <pc:chgData name="Luis Guillermo Rodriguez Escribano" userId="42d2e4959a5c0f13" providerId="LiveId" clId="{FFAC434A-6244-41EB-AB3E-0C4BA193EE2F}" dt="2025-10-23T04:33:06.359" v="6076" actId="1076"/>
        <pc:sldMkLst>
          <pc:docMk/>
          <pc:sldMk cId="394404138" sldId="280"/>
        </pc:sldMkLst>
        <pc:spChg chg="add mod">
          <ac:chgData name="Luis Guillermo Rodriguez Escribano" userId="42d2e4959a5c0f13" providerId="LiveId" clId="{FFAC434A-6244-41EB-AB3E-0C4BA193EE2F}" dt="2025-10-23T04:33:06.359" v="6076" actId="1076"/>
          <ac:spMkLst>
            <pc:docMk/>
            <pc:sldMk cId="394404138" sldId="280"/>
            <ac:spMk id="6" creationId="{487E6F66-DEB3-848E-2EA4-69AB616B6312}"/>
          </ac:spMkLst>
        </pc:spChg>
        <pc:picChg chg="mod">
          <ac:chgData name="Luis Guillermo Rodriguez Escribano" userId="42d2e4959a5c0f13" providerId="LiveId" clId="{FFAC434A-6244-41EB-AB3E-0C4BA193EE2F}" dt="2025-10-23T03:59:23.455" v="5355" actId="1076"/>
          <ac:picMkLst>
            <pc:docMk/>
            <pc:sldMk cId="394404138" sldId="280"/>
            <ac:picMk id="3" creationId="{2C7A096A-EB21-0A17-FAA4-3B16EE5DB666}"/>
          </ac:picMkLst>
        </pc:picChg>
        <pc:picChg chg="add mod">
          <ac:chgData name="Luis Guillermo Rodriguez Escribano" userId="42d2e4959a5c0f13" providerId="LiveId" clId="{FFAC434A-6244-41EB-AB3E-0C4BA193EE2F}" dt="2025-10-23T03:59:21.016" v="5354" actId="14100"/>
          <ac:picMkLst>
            <pc:docMk/>
            <pc:sldMk cId="394404138" sldId="280"/>
            <ac:picMk id="4" creationId="{D67BB420-1E1F-5270-2163-FDB010C5477A}"/>
          </ac:picMkLst>
        </pc:picChg>
        <pc:picChg chg="mod">
          <ac:chgData name="Luis Guillermo Rodriguez Escribano" userId="42d2e4959a5c0f13" providerId="LiveId" clId="{FFAC434A-6244-41EB-AB3E-0C4BA193EE2F}" dt="2025-10-23T03:57:52.354" v="5348" actId="1076"/>
          <ac:picMkLst>
            <pc:docMk/>
            <pc:sldMk cId="394404138" sldId="280"/>
            <ac:picMk id="5" creationId="{D31A433D-0983-77C1-E04F-F26D4E84A74A}"/>
          </ac:picMkLst>
        </pc:pic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764446665" sldId="290"/>
        </pc:sldMkLst>
      </pc:sldChg>
      <pc:sldChg chg="add del ord modTransition">
        <pc:chgData name="Luis Guillermo Rodriguez Escribano" userId="42d2e4959a5c0f13" providerId="LiveId" clId="{FFAC434A-6244-41EB-AB3E-0C4BA193EE2F}" dt="2025-10-21T05:14:42.250" v="1214"/>
        <pc:sldMkLst>
          <pc:docMk/>
          <pc:sldMk cId="3448074769" sldId="297"/>
        </pc:sldMkLst>
      </pc:sldChg>
      <pc:sldChg chg="addSp modSp new mod ord modTransition">
        <pc:chgData name="Luis Guillermo Rodriguez Escribano" userId="42d2e4959a5c0f13" providerId="LiveId" clId="{FFAC434A-6244-41EB-AB3E-0C4BA193EE2F}" dt="2025-10-21T05:15:35.568" v="1217"/>
        <pc:sldMkLst>
          <pc:docMk/>
          <pc:sldMk cId="763988528" sldId="298"/>
        </pc:sldMkLst>
        <pc:spChg chg="mod">
          <ac:chgData name="Luis Guillermo Rodriguez Escribano" userId="42d2e4959a5c0f13" providerId="LiveId" clId="{FFAC434A-6244-41EB-AB3E-0C4BA193EE2F}" dt="2025-10-21T02:26:20.404" v="208" actId="14100"/>
          <ac:spMkLst>
            <pc:docMk/>
            <pc:sldMk cId="763988528" sldId="298"/>
            <ac:spMk id="2" creationId="{3097E9AA-F0EC-E121-D67F-8B26EAA091AA}"/>
          </ac:spMkLst>
        </pc:spChg>
        <pc:spChg chg="mod">
          <ac:chgData name="Luis Guillermo Rodriguez Escribano" userId="42d2e4959a5c0f13" providerId="LiveId" clId="{FFAC434A-6244-41EB-AB3E-0C4BA193EE2F}" dt="2025-10-21T02:57:57.120" v="465" actId="1076"/>
          <ac:spMkLst>
            <pc:docMk/>
            <pc:sldMk cId="763988528" sldId="298"/>
            <ac:spMk id="3" creationId="{9C6F5A32-8438-6FE4-285A-4A2C6DC5985F}"/>
          </ac:spMkLst>
        </pc:spChg>
        <pc:spChg chg="add mod">
          <ac:chgData name="Luis Guillermo Rodriguez Escribano" userId="42d2e4959a5c0f13" providerId="LiveId" clId="{FFAC434A-6244-41EB-AB3E-0C4BA193EE2F}" dt="2025-10-21T04:41:07.446" v="645" actId="113"/>
          <ac:spMkLst>
            <pc:docMk/>
            <pc:sldMk cId="763988528" sldId="298"/>
            <ac:spMk id="6" creationId="{1249943E-9114-A9D2-B038-53C0932017E4}"/>
          </ac:spMkLst>
        </pc:spChg>
        <pc:spChg chg="add mod">
          <ac:chgData name="Luis Guillermo Rodriguez Escribano" userId="42d2e4959a5c0f13" providerId="LiveId" clId="{FFAC434A-6244-41EB-AB3E-0C4BA193EE2F}" dt="2025-10-21T04:41:12.472" v="646" actId="113"/>
          <ac:spMkLst>
            <pc:docMk/>
            <pc:sldMk cId="763988528" sldId="298"/>
            <ac:spMk id="7" creationId="{9D7B9CC3-92C1-7713-C617-BD64C46436BE}"/>
          </ac:spMkLst>
        </pc:spChg>
        <pc:spChg chg="add mod">
          <ac:chgData name="Luis Guillermo Rodriguez Escribano" userId="42d2e4959a5c0f13" providerId="LiveId" clId="{FFAC434A-6244-41EB-AB3E-0C4BA193EE2F}" dt="2025-10-21T04:41:16.129" v="647" actId="113"/>
          <ac:spMkLst>
            <pc:docMk/>
            <pc:sldMk cId="763988528" sldId="298"/>
            <ac:spMk id="8" creationId="{4B447436-C91E-29AE-215F-B531FAA73654}"/>
          </ac:spMkLst>
        </pc:spChg>
        <pc:spChg chg="add mod">
          <ac:chgData name="Luis Guillermo Rodriguez Escribano" userId="42d2e4959a5c0f13" providerId="LiveId" clId="{FFAC434A-6244-41EB-AB3E-0C4BA193EE2F}" dt="2025-10-21T04:41:20.853" v="648" actId="113"/>
          <ac:spMkLst>
            <pc:docMk/>
            <pc:sldMk cId="763988528" sldId="298"/>
            <ac:spMk id="9" creationId="{2C7798CC-6B7B-CB64-3BC1-054EC614E56C}"/>
          </ac:spMkLst>
        </pc:spChg>
        <pc:spChg chg="add mod">
          <ac:chgData name="Luis Guillermo Rodriguez Escribano" userId="42d2e4959a5c0f13" providerId="LiveId" clId="{FFAC434A-6244-41EB-AB3E-0C4BA193EE2F}" dt="2025-10-21T04:41:27.239" v="649" actId="113"/>
          <ac:spMkLst>
            <pc:docMk/>
            <pc:sldMk cId="763988528" sldId="298"/>
            <ac:spMk id="10" creationId="{852DC470-9008-20B1-DB87-D77D5B7382E9}"/>
          </ac:spMkLst>
        </pc:spChg>
        <pc:spChg chg="add mod">
          <ac:chgData name="Luis Guillermo Rodriguez Escribano" userId="42d2e4959a5c0f13" providerId="LiveId" clId="{FFAC434A-6244-41EB-AB3E-0C4BA193EE2F}" dt="2025-10-21T04:41:32.127" v="650" actId="113"/>
          <ac:spMkLst>
            <pc:docMk/>
            <pc:sldMk cId="763988528" sldId="298"/>
            <ac:spMk id="11" creationId="{209E9C3E-BC83-C9A8-CE81-A95C2D9F4626}"/>
          </ac:spMkLst>
        </pc:spChg>
        <pc:spChg chg="add mod">
          <ac:chgData name="Luis Guillermo Rodriguez Escribano" userId="42d2e4959a5c0f13" providerId="LiveId" clId="{FFAC434A-6244-41EB-AB3E-0C4BA193EE2F}" dt="2025-10-21T04:44:15.107" v="669" actId="12"/>
          <ac:spMkLst>
            <pc:docMk/>
            <pc:sldMk cId="763988528" sldId="298"/>
            <ac:spMk id="13" creationId="{3236F13E-D4F7-A992-F096-F5DEEA1A1C05}"/>
          </ac:spMkLst>
        </pc:spChg>
        <pc:spChg chg="add mod">
          <ac:chgData name="Luis Guillermo Rodriguez Escribano" userId="42d2e4959a5c0f13" providerId="LiveId" clId="{FFAC434A-6244-41EB-AB3E-0C4BA193EE2F}" dt="2025-10-21T04:45:47.534" v="685" actId="1035"/>
          <ac:spMkLst>
            <pc:docMk/>
            <pc:sldMk cId="763988528" sldId="298"/>
            <ac:spMk id="14" creationId="{2937C34D-9123-916E-32B7-FC7392567125}"/>
          </ac:spMkLst>
        </pc:spChg>
        <pc:spChg chg="add mod">
          <ac:chgData name="Luis Guillermo Rodriguez Escribano" userId="42d2e4959a5c0f13" providerId="LiveId" clId="{FFAC434A-6244-41EB-AB3E-0C4BA193EE2F}" dt="2025-10-21T04:45:56.838" v="693" actId="1035"/>
          <ac:spMkLst>
            <pc:docMk/>
            <pc:sldMk cId="763988528" sldId="298"/>
            <ac:spMk id="15" creationId="{87ED0DC6-5136-FAEC-269B-A2A1136DDD0D}"/>
          </ac:spMkLst>
        </pc:spChg>
        <pc:spChg chg="add mod">
          <ac:chgData name="Luis Guillermo Rodriguez Escribano" userId="42d2e4959a5c0f13" providerId="LiveId" clId="{FFAC434A-6244-41EB-AB3E-0C4BA193EE2F}" dt="2025-10-21T04:45:51.799" v="688" actId="1035"/>
          <ac:spMkLst>
            <pc:docMk/>
            <pc:sldMk cId="763988528" sldId="298"/>
            <ac:spMk id="16" creationId="{3CCEC55A-EED7-82D1-0E18-CB2CAF0E911B}"/>
          </ac:spMkLst>
        </pc:spChg>
        <pc:spChg chg="add mod">
          <ac:chgData name="Luis Guillermo Rodriguez Escribano" userId="42d2e4959a5c0f13" providerId="LiveId" clId="{FFAC434A-6244-41EB-AB3E-0C4BA193EE2F}" dt="2025-10-21T04:46:04.286" v="701" actId="1035"/>
          <ac:spMkLst>
            <pc:docMk/>
            <pc:sldMk cId="763988528" sldId="298"/>
            <ac:spMk id="17" creationId="{83B27174-AC8F-901A-6E75-0D0C964E91FE}"/>
          </ac:spMkLst>
        </pc:spChg>
        <pc:spChg chg="add mod">
          <ac:chgData name="Luis Guillermo Rodriguez Escribano" userId="42d2e4959a5c0f13" providerId="LiveId" clId="{FFAC434A-6244-41EB-AB3E-0C4BA193EE2F}" dt="2025-10-21T04:45:40.262" v="678" actId="1035"/>
          <ac:spMkLst>
            <pc:docMk/>
            <pc:sldMk cId="763988528" sldId="298"/>
            <ac:spMk id="18" creationId="{27FE513E-1FD4-9E9A-77AB-B719CBFFD610}"/>
          </ac:spMkLst>
        </pc:spChg>
      </pc:sldChg>
      <pc:sldChg chg="addSp delSp modSp new mod modTransition modAnim">
        <pc:chgData name="Luis Guillermo Rodriguez Escribano" userId="42d2e4959a5c0f13" providerId="LiveId" clId="{FFAC434A-6244-41EB-AB3E-0C4BA193EE2F}" dt="2025-10-22T00:52:58.291" v="1561" actId="115"/>
        <pc:sldMkLst>
          <pc:docMk/>
          <pc:sldMk cId="3064662062" sldId="299"/>
        </pc:sldMkLst>
        <pc:spChg chg="mod">
          <ac:chgData name="Luis Guillermo Rodriguez Escribano" userId="42d2e4959a5c0f13" providerId="LiveId" clId="{FFAC434A-6244-41EB-AB3E-0C4BA193EE2F}" dt="2025-10-21T05:13:08.266" v="1211" actId="14100"/>
          <ac:spMkLst>
            <pc:docMk/>
            <pc:sldMk cId="3064662062" sldId="299"/>
            <ac:spMk id="3" creationId="{DAFE337E-C2CC-B0F8-01CF-9F517B2D62FA}"/>
          </ac:spMkLst>
        </pc:spChg>
        <pc:spChg chg="add mod">
          <ac:chgData name="Luis Guillermo Rodriguez Escribano" userId="42d2e4959a5c0f13" providerId="LiveId" clId="{FFAC434A-6244-41EB-AB3E-0C4BA193EE2F}" dt="2025-10-22T00:52:58.291" v="1561" actId="115"/>
          <ac:spMkLst>
            <pc:docMk/>
            <pc:sldMk cId="3064662062" sldId="299"/>
            <ac:spMk id="6" creationId="{83DFDDF0-D7E4-4267-68BD-D28DD0700F9C}"/>
          </ac:spMkLst>
        </pc:spChg>
      </pc:sldChg>
      <pc:sldChg chg="addSp modSp new mod">
        <pc:chgData name="Luis Guillermo Rodriguez Escribano" userId="42d2e4959a5c0f13" providerId="LiveId" clId="{FFAC434A-6244-41EB-AB3E-0C4BA193EE2F}" dt="2025-10-22T01:15:55.257" v="1842" actId="1076"/>
        <pc:sldMkLst>
          <pc:docMk/>
          <pc:sldMk cId="3229207572" sldId="300"/>
        </pc:sldMkLst>
        <pc:spChg chg="mod">
          <ac:chgData name="Luis Guillermo Rodriguez Escribano" userId="42d2e4959a5c0f13" providerId="LiveId" clId="{FFAC434A-6244-41EB-AB3E-0C4BA193EE2F}" dt="2025-10-21T05:17:31.026" v="1281" actId="20577"/>
          <ac:spMkLst>
            <pc:docMk/>
            <pc:sldMk cId="3229207572" sldId="300"/>
            <ac:spMk id="2" creationId="{C503FB7F-B7EB-D8DE-9467-47415662422D}"/>
          </ac:spMkLst>
        </pc:spChg>
        <pc:spChg chg="mod">
          <ac:chgData name="Luis Guillermo Rodriguez Escribano" userId="42d2e4959a5c0f13" providerId="LiveId" clId="{FFAC434A-6244-41EB-AB3E-0C4BA193EE2F}" dt="2025-10-22T00:57:02.141" v="1564" actId="14100"/>
          <ac:spMkLst>
            <pc:docMk/>
            <pc:sldMk cId="3229207572" sldId="300"/>
            <ac:spMk id="3" creationId="{84C25DDD-FD25-AA55-1DEF-EE4693B9BE9E}"/>
          </ac:spMkLst>
        </pc:spChg>
        <pc:spChg chg="add mod">
          <ac:chgData name="Luis Guillermo Rodriguez Escribano" userId="42d2e4959a5c0f13" providerId="LiveId" clId="{FFAC434A-6244-41EB-AB3E-0C4BA193EE2F}" dt="2025-10-22T01:15:55.257" v="1842" actId="1076"/>
          <ac:spMkLst>
            <pc:docMk/>
            <pc:sldMk cId="3229207572" sldId="300"/>
            <ac:spMk id="6" creationId="{5440F158-D8F4-7861-7C88-BE4A0999E5FE}"/>
          </ac:spMkLst>
        </pc:spChg>
      </pc:sldChg>
      <pc:sldChg chg="addSp modSp new mod">
        <pc:chgData name="Luis Guillermo Rodriguez Escribano" userId="42d2e4959a5c0f13" providerId="LiveId" clId="{FFAC434A-6244-41EB-AB3E-0C4BA193EE2F}" dt="2025-10-22T21:20:55.803" v="2823" actId="20577"/>
        <pc:sldMkLst>
          <pc:docMk/>
          <pc:sldMk cId="1100802451" sldId="301"/>
        </pc:sldMkLst>
        <pc:spChg chg="mod">
          <ac:chgData name="Luis Guillermo Rodriguez Escribano" userId="42d2e4959a5c0f13" providerId="LiveId" clId="{FFAC434A-6244-41EB-AB3E-0C4BA193EE2F}" dt="2025-10-22T02:02:40.994" v="2382" actId="113"/>
          <ac:spMkLst>
            <pc:docMk/>
            <pc:sldMk cId="1100802451" sldId="301"/>
            <ac:spMk id="2" creationId="{75AAACC4-60B6-7681-9CEA-E6B74EE20E57}"/>
          </ac:spMkLst>
        </pc:spChg>
        <pc:spChg chg="mod">
          <ac:chgData name="Luis Guillermo Rodriguez Escribano" userId="42d2e4959a5c0f13" providerId="LiveId" clId="{FFAC434A-6244-41EB-AB3E-0C4BA193EE2F}" dt="2025-10-22T21:20:55.803" v="2823" actId="20577"/>
          <ac:spMkLst>
            <pc:docMk/>
            <pc:sldMk cId="1100802451" sldId="301"/>
            <ac:spMk id="3" creationId="{58009E88-08B6-1D66-47FC-6388ED1DC17F}"/>
          </ac:spMkLst>
        </pc:spChg>
        <pc:spChg chg="add mod">
          <ac:chgData name="Luis Guillermo Rodriguez Escribano" userId="42d2e4959a5c0f13" providerId="LiveId" clId="{FFAC434A-6244-41EB-AB3E-0C4BA193EE2F}" dt="2025-10-22T21:20:11.869" v="2814" actId="20577"/>
          <ac:spMkLst>
            <pc:docMk/>
            <pc:sldMk cId="1100802451" sldId="301"/>
            <ac:spMk id="6" creationId="{12B1A095-11DE-3264-B6F9-21FDCF77C182}"/>
          </ac:spMkLst>
        </pc:spChg>
        <pc:spChg chg="add mod">
          <ac:chgData name="Luis Guillermo Rodriguez Escribano" userId="42d2e4959a5c0f13" providerId="LiveId" clId="{FFAC434A-6244-41EB-AB3E-0C4BA193EE2F}" dt="2025-10-22T02:34:25.154" v="2388" actId="14100"/>
          <ac:spMkLst>
            <pc:docMk/>
            <pc:sldMk cId="1100802451" sldId="301"/>
            <ac:spMk id="7" creationId="{490615CE-A412-2A4F-46E5-90590AB881E6}"/>
          </ac:spMkLst>
        </pc:spChg>
        <pc:spChg chg="add mod">
          <ac:chgData name="Luis Guillermo Rodriguez Escribano" userId="42d2e4959a5c0f13" providerId="LiveId" clId="{FFAC434A-6244-41EB-AB3E-0C4BA193EE2F}" dt="2025-10-22T02:38:42.569" v="2469" actId="692"/>
          <ac:spMkLst>
            <pc:docMk/>
            <pc:sldMk cId="1100802451" sldId="301"/>
            <ac:spMk id="8" creationId="{C88E523F-69EC-59AB-17AC-995E72C0901A}"/>
          </ac:spMkLst>
        </pc:spChg>
      </pc:sldChg>
      <pc:sldChg chg="addSp delSp modSp add mod">
        <pc:chgData name="Luis Guillermo Rodriguez Escribano" userId="42d2e4959a5c0f13" providerId="LiveId" clId="{FFAC434A-6244-41EB-AB3E-0C4BA193EE2F}" dt="2025-10-22T04:52:41.920" v="2746" actId="1076"/>
        <pc:sldMkLst>
          <pc:docMk/>
          <pc:sldMk cId="1021955143" sldId="302"/>
        </pc:sldMkLst>
        <pc:spChg chg="add mod">
          <ac:chgData name="Luis Guillermo Rodriguez Escribano" userId="42d2e4959a5c0f13" providerId="LiveId" clId="{FFAC434A-6244-41EB-AB3E-0C4BA193EE2F}" dt="2025-10-22T03:38:56.843" v="2510" actId="1037"/>
          <ac:spMkLst>
            <pc:docMk/>
            <pc:sldMk cId="1021955143" sldId="302"/>
            <ac:spMk id="12" creationId="{BE85C0BB-F2C4-AE7D-D33B-433AB60D7585}"/>
          </ac:spMkLst>
        </pc:spChg>
        <pc:spChg chg="del">
          <ac:chgData name="Luis Guillermo Rodriguez Escribano" userId="42d2e4959a5c0f13" providerId="LiveId" clId="{FFAC434A-6244-41EB-AB3E-0C4BA193EE2F}" dt="2025-10-22T03:33:36.763" v="2471" actId="478"/>
          <ac:spMkLst>
            <pc:docMk/>
            <pc:sldMk cId="1021955143" sldId="302"/>
            <ac:spMk id="13" creationId="{B57A6152-3601-8D11-0BC9-FF2AFA17B3B8}"/>
          </ac:spMkLst>
        </pc:spChg>
        <pc:spChg chg="del">
          <ac:chgData name="Luis Guillermo Rodriguez Escribano" userId="42d2e4959a5c0f13" providerId="LiveId" clId="{FFAC434A-6244-41EB-AB3E-0C4BA193EE2F}" dt="2025-10-22T03:33:36.763" v="2471" actId="478"/>
          <ac:spMkLst>
            <pc:docMk/>
            <pc:sldMk cId="1021955143" sldId="302"/>
            <ac:spMk id="14" creationId="{C795BBA1-CDC4-39EA-BE94-B23D98C9B186}"/>
          </ac:spMkLst>
        </pc:spChg>
        <pc:spChg chg="del">
          <ac:chgData name="Luis Guillermo Rodriguez Escribano" userId="42d2e4959a5c0f13" providerId="LiveId" clId="{FFAC434A-6244-41EB-AB3E-0C4BA193EE2F}" dt="2025-10-22T03:33:41.726" v="2472" actId="478"/>
          <ac:spMkLst>
            <pc:docMk/>
            <pc:sldMk cId="1021955143" sldId="302"/>
            <ac:spMk id="15" creationId="{0ED2AEF0-2E02-2DBD-4D12-73F57414838F}"/>
          </ac:spMkLst>
        </pc:spChg>
        <pc:spChg chg="del">
          <ac:chgData name="Luis Guillermo Rodriguez Escribano" userId="42d2e4959a5c0f13" providerId="LiveId" clId="{FFAC434A-6244-41EB-AB3E-0C4BA193EE2F}" dt="2025-10-22T03:33:36.763" v="2471" actId="478"/>
          <ac:spMkLst>
            <pc:docMk/>
            <pc:sldMk cId="1021955143" sldId="302"/>
            <ac:spMk id="16" creationId="{D0FDAB69-DFC0-FF9E-20CF-45FF8F33936B}"/>
          </ac:spMkLst>
        </pc:spChg>
        <pc:spChg chg="del">
          <ac:chgData name="Luis Guillermo Rodriguez Escribano" userId="42d2e4959a5c0f13" providerId="LiveId" clId="{FFAC434A-6244-41EB-AB3E-0C4BA193EE2F}" dt="2025-10-22T03:33:36.763" v="2471" actId="478"/>
          <ac:spMkLst>
            <pc:docMk/>
            <pc:sldMk cId="1021955143" sldId="302"/>
            <ac:spMk id="17" creationId="{B88B3045-AEDC-8D9E-4A6B-3DFB8E8DBF06}"/>
          </ac:spMkLst>
        </pc:spChg>
        <pc:spChg chg="del">
          <ac:chgData name="Luis Guillermo Rodriguez Escribano" userId="42d2e4959a5c0f13" providerId="LiveId" clId="{FFAC434A-6244-41EB-AB3E-0C4BA193EE2F}" dt="2025-10-22T03:33:36.763" v="2471" actId="478"/>
          <ac:spMkLst>
            <pc:docMk/>
            <pc:sldMk cId="1021955143" sldId="302"/>
            <ac:spMk id="18" creationId="{57742C08-AD6D-D640-DBAD-254E861EBB8E}"/>
          </ac:spMkLst>
        </pc:spChg>
        <pc:spChg chg="add mod">
          <ac:chgData name="Luis Guillermo Rodriguez Escribano" userId="42d2e4959a5c0f13" providerId="LiveId" clId="{FFAC434A-6244-41EB-AB3E-0C4BA193EE2F}" dt="2025-10-22T03:38:56.843" v="2510" actId="1037"/>
          <ac:spMkLst>
            <pc:docMk/>
            <pc:sldMk cId="1021955143" sldId="302"/>
            <ac:spMk id="19" creationId="{FE52A515-223D-5635-18F3-A30BE50EC1DB}"/>
          </ac:spMkLst>
        </pc:spChg>
        <pc:spChg chg="add mod">
          <ac:chgData name="Luis Guillermo Rodriguez Escribano" userId="42d2e4959a5c0f13" providerId="LiveId" clId="{FFAC434A-6244-41EB-AB3E-0C4BA193EE2F}" dt="2025-10-22T03:38:56.843" v="2510" actId="1037"/>
          <ac:spMkLst>
            <pc:docMk/>
            <pc:sldMk cId="1021955143" sldId="302"/>
            <ac:spMk id="20" creationId="{7315C5D5-5628-1BF5-444B-FC5BCB6FBD29}"/>
          </ac:spMkLst>
        </pc:spChg>
        <pc:spChg chg="add mod">
          <ac:chgData name="Luis Guillermo Rodriguez Escribano" userId="42d2e4959a5c0f13" providerId="LiveId" clId="{FFAC434A-6244-41EB-AB3E-0C4BA193EE2F}" dt="2025-10-22T03:38:56.843" v="2510" actId="1037"/>
          <ac:spMkLst>
            <pc:docMk/>
            <pc:sldMk cId="1021955143" sldId="302"/>
            <ac:spMk id="21" creationId="{A526F07A-FDE1-045F-E911-226D7C8F32F1}"/>
          </ac:spMkLst>
        </pc:spChg>
        <pc:spChg chg="add mod">
          <ac:chgData name="Luis Guillermo Rodriguez Escribano" userId="42d2e4959a5c0f13" providerId="LiveId" clId="{FFAC434A-6244-41EB-AB3E-0C4BA193EE2F}" dt="2025-10-22T03:38:56.843" v="2510" actId="1037"/>
          <ac:spMkLst>
            <pc:docMk/>
            <pc:sldMk cId="1021955143" sldId="302"/>
            <ac:spMk id="22" creationId="{7D69CCB3-8B9E-C685-1E71-CDA868957438}"/>
          </ac:spMkLst>
        </pc:spChg>
        <pc:spChg chg="add mod">
          <ac:chgData name="Luis Guillermo Rodriguez Escribano" userId="42d2e4959a5c0f13" providerId="LiveId" clId="{FFAC434A-6244-41EB-AB3E-0C4BA193EE2F}" dt="2025-10-22T03:38:56.843" v="2510" actId="1037"/>
          <ac:spMkLst>
            <pc:docMk/>
            <pc:sldMk cId="1021955143" sldId="302"/>
            <ac:spMk id="23" creationId="{926A8C68-79AD-0F44-E363-0F4F600ABD1C}"/>
          </ac:spMkLst>
        </pc:spChg>
        <pc:spChg chg="add del mod">
          <ac:chgData name="Luis Guillermo Rodriguez Escribano" userId="42d2e4959a5c0f13" providerId="LiveId" clId="{FFAC434A-6244-41EB-AB3E-0C4BA193EE2F}" dt="2025-10-22T03:38:32.923" v="2495" actId="478"/>
          <ac:spMkLst>
            <pc:docMk/>
            <pc:sldMk cId="1021955143" sldId="302"/>
            <ac:spMk id="24" creationId="{08807D1A-6640-4CB5-6043-4764B28932A7}"/>
          </ac:spMkLst>
        </pc:spChg>
        <pc:spChg chg="add mod">
          <ac:chgData name="Luis Guillermo Rodriguez Escribano" userId="42d2e4959a5c0f13" providerId="LiveId" clId="{FFAC434A-6244-41EB-AB3E-0C4BA193EE2F}" dt="2025-10-22T03:44:04.335" v="2545" actId="20577"/>
          <ac:spMkLst>
            <pc:docMk/>
            <pc:sldMk cId="1021955143" sldId="302"/>
            <ac:spMk id="25" creationId="{0A70EF67-28DC-A914-CB52-F3F63C7AED5E}"/>
          </ac:spMkLst>
        </pc:spChg>
        <pc:spChg chg="add mod">
          <ac:chgData name="Luis Guillermo Rodriguez Escribano" userId="42d2e4959a5c0f13" providerId="LiveId" clId="{FFAC434A-6244-41EB-AB3E-0C4BA193EE2F}" dt="2025-10-22T03:45:45.526" v="2555" actId="20577"/>
          <ac:spMkLst>
            <pc:docMk/>
            <pc:sldMk cId="1021955143" sldId="302"/>
            <ac:spMk id="26" creationId="{E15C6EB5-1A35-BAFD-F176-C940E3A2456D}"/>
          </ac:spMkLst>
        </pc:spChg>
        <pc:spChg chg="add mod">
          <ac:chgData name="Luis Guillermo Rodriguez Escribano" userId="42d2e4959a5c0f13" providerId="LiveId" clId="{FFAC434A-6244-41EB-AB3E-0C4BA193EE2F}" dt="2025-10-22T03:46:45.832" v="2581" actId="1076"/>
          <ac:spMkLst>
            <pc:docMk/>
            <pc:sldMk cId="1021955143" sldId="302"/>
            <ac:spMk id="27" creationId="{11D60213-5F13-3D3D-ACF8-8518806CD232}"/>
          </ac:spMkLst>
        </pc:spChg>
        <pc:spChg chg="add mod">
          <ac:chgData name="Luis Guillermo Rodriguez Escribano" userId="42d2e4959a5c0f13" providerId="LiveId" clId="{FFAC434A-6244-41EB-AB3E-0C4BA193EE2F}" dt="2025-10-22T03:49:50.514" v="2623" actId="20577"/>
          <ac:spMkLst>
            <pc:docMk/>
            <pc:sldMk cId="1021955143" sldId="302"/>
            <ac:spMk id="28" creationId="{204172E0-196F-819D-0B46-11720078DB4F}"/>
          </ac:spMkLst>
        </pc:spChg>
        <pc:spChg chg="add mod">
          <ac:chgData name="Luis Guillermo Rodriguez Escribano" userId="42d2e4959a5c0f13" providerId="LiveId" clId="{FFAC434A-6244-41EB-AB3E-0C4BA193EE2F}" dt="2025-10-22T03:50:34.953" v="2649" actId="1076"/>
          <ac:spMkLst>
            <pc:docMk/>
            <pc:sldMk cId="1021955143" sldId="302"/>
            <ac:spMk id="29" creationId="{D58D32FD-4DB5-3675-2D7C-2711A3D948E9}"/>
          </ac:spMkLst>
        </pc:spChg>
        <pc:spChg chg="add mod">
          <ac:chgData name="Luis Guillermo Rodriguez Escribano" userId="42d2e4959a5c0f13" providerId="LiveId" clId="{FFAC434A-6244-41EB-AB3E-0C4BA193EE2F}" dt="2025-10-22T03:53:22.018" v="2682" actId="20577"/>
          <ac:spMkLst>
            <pc:docMk/>
            <pc:sldMk cId="1021955143" sldId="302"/>
            <ac:spMk id="30" creationId="{9A7BF4C1-E6FD-97AD-8499-795B7FA59056}"/>
          </ac:spMkLst>
        </pc:spChg>
        <pc:spChg chg="add mod">
          <ac:chgData name="Luis Guillermo Rodriguez Escribano" userId="42d2e4959a5c0f13" providerId="LiveId" clId="{FFAC434A-6244-41EB-AB3E-0C4BA193EE2F}" dt="2025-10-22T04:44:16.808" v="2693" actId="113"/>
          <ac:spMkLst>
            <pc:docMk/>
            <pc:sldMk cId="1021955143" sldId="302"/>
            <ac:spMk id="31" creationId="{E3F2F8DB-0771-57CD-7ABB-772D9E42FC6C}"/>
          </ac:spMkLst>
        </pc:spChg>
        <pc:spChg chg="add mod">
          <ac:chgData name="Luis Guillermo Rodriguez Escribano" userId="42d2e4959a5c0f13" providerId="LiveId" clId="{FFAC434A-6244-41EB-AB3E-0C4BA193EE2F}" dt="2025-10-22T04:52:15.796" v="2745" actId="1076"/>
          <ac:spMkLst>
            <pc:docMk/>
            <pc:sldMk cId="1021955143" sldId="302"/>
            <ac:spMk id="32" creationId="{633F7BD7-6D62-8B78-585D-65AE0C1D6FD0}"/>
          </ac:spMkLst>
        </pc:spChg>
        <pc:spChg chg="add mod">
          <ac:chgData name="Luis Guillermo Rodriguez Escribano" userId="42d2e4959a5c0f13" providerId="LiveId" clId="{FFAC434A-6244-41EB-AB3E-0C4BA193EE2F}" dt="2025-10-22T04:46:03.192" v="2712" actId="1076"/>
          <ac:spMkLst>
            <pc:docMk/>
            <pc:sldMk cId="1021955143" sldId="302"/>
            <ac:spMk id="33" creationId="{88386D4E-649A-B4DA-E150-7D69C734373E}"/>
          </ac:spMkLst>
        </pc:spChg>
        <pc:spChg chg="add mod">
          <ac:chgData name="Luis Guillermo Rodriguez Escribano" userId="42d2e4959a5c0f13" providerId="LiveId" clId="{FFAC434A-6244-41EB-AB3E-0C4BA193EE2F}" dt="2025-10-22T04:46:03.192" v="2712" actId="1076"/>
          <ac:spMkLst>
            <pc:docMk/>
            <pc:sldMk cId="1021955143" sldId="302"/>
            <ac:spMk id="34" creationId="{5BDE91E8-27F2-97FA-EC03-51D5FDF5D72B}"/>
          </ac:spMkLst>
        </pc:spChg>
        <pc:spChg chg="add mod">
          <ac:chgData name="Luis Guillermo Rodriguez Escribano" userId="42d2e4959a5c0f13" providerId="LiveId" clId="{FFAC434A-6244-41EB-AB3E-0C4BA193EE2F}" dt="2025-10-22T04:46:03.192" v="2712" actId="1076"/>
          <ac:spMkLst>
            <pc:docMk/>
            <pc:sldMk cId="1021955143" sldId="302"/>
            <ac:spMk id="35" creationId="{B95E3494-987C-134E-B360-5F11D512FD30}"/>
          </ac:spMkLst>
        </pc:spChg>
        <pc:spChg chg="add mod">
          <ac:chgData name="Luis Guillermo Rodriguez Escribano" userId="42d2e4959a5c0f13" providerId="LiveId" clId="{FFAC434A-6244-41EB-AB3E-0C4BA193EE2F}" dt="2025-10-22T04:46:03.192" v="2712" actId="1076"/>
          <ac:spMkLst>
            <pc:docMk/>
            <pc:sldMk cId="1021955143" sldId="302"/>
            <ac:spMk id="36" creationId="{C16044BA-274E-01AC-C9B1-3397CC02880A}"/>
          </ac:spMkLst>
        </pc:spChg>
        <pc:spChg chg="add mod">
          <ac:chgData name="Luis Guillermo Rodriguez Escribano" userId="42d2e4959a5c0f13" providerId="LiveId" clId="{FFAC434A-6244-41EB-AB3E-0C4BA193EE2F}" dt="2025-10-22T04:46:03.192" v="2712" actId="1076"/>
          <ac:spMkLst>
            <pc:docMk/>
            <pc:sldMk cId="1021955143" sldId="302"/>
            <ac:spMk id="37" creationId="{DD628381-248E-CB7C-E36F-BA6BEFF15491}"/>
          </ac:spMkLst>
        </pc:spChg>
        <pc:spChg chg="add mod">
          <ac:chgData name="Luis Guillermo Rodriguez Escribano" userId="42d2e4959a5c0f13" providerId="LiveId" clId="{FFAC434A-6244-41EB-AB3E-0C4BA193EE2F}" dt="2025-10-22T04:46:03.192" v="2712" actId="1076"/>
          <ac:spMkLst>
            <pc:docMk/>
            <pc:sldMk cId="1021955143" sldId="302"/>
            <ac:spMk id="38" creationId="{169F0973-16ED-2CD3-51FB-D9A64538FDEA}"/>
          </ac:spMkLst>
        </pc:spChg>
        <pc:spChg chg="add mod">
          <ac:chgData name="Luis Guillermo Rodriguez Escribano" userId="42d2e4959a5c0f13" providerId="LiveId" clId="{FFAC434A-6244-41EB-AB3E-0C4BA193EE2F}" dt="2025-10-22T04:52:41.920" v="2746" actId="1076"/>
          <ac:spMkLst>
            <pc:docMk/>
            <pc:sldMk cId="1021955143" sldId="302"/>
            <ac:spMk id="39" creationId="{0DEF2853-025A-7290-A9BC-E469F2D51141}"/>
          </ac:spMkLst>
        </pc:spChg>
      </pc:sldChg>
      <pc:sldChg chg="del">
        <pc:chgData name="Luis Guillermo Rodriguez Escribano" userId="42d2e4959a5c0f13" providerId="LiveId" clId="{FFAC434A-6244-41EB-AB3E-0C4BA193EE2F}" dt="2025-10-21T01:37:00.943" v="47" actId="2696"/>
        <pc:sldMkLst>
          <pc:docMk/>
          <pc:sldMk cId="4215057213" sldId="302"/>
        </pc:sldMkLst>
      </pc:sldChg>
      <pc:sldChg chg="modSp new mod">
        <pc:chgData name="Luis Guillermo Rodriguez Escribano" userId="42d2e4959a5c0f13" providerId="LiveId" clId="{FFAC434A-6244-41EB-AB3E-0C4BA193EE2F}" dt="2025-10-22T22:44:43.476" v="3064" actId="1076"/>
        <pc:sldMkLst>
          <pc:docMk/>
          <pc:sldMk cId="106486445" sldId="303"/>
        </pc:sldMkLst>
        <pc:spChg chg="mod">
          <ac:chgData name="Luis Guillermo Rodriguez Escribano" userId="42d2e4959a5c0f13" providerId="LiveId" clId="{FFAC434A-6244-41EB-AB3E-0C4BA193EE2F}" dt="2025-10-22T21:37:01.524" v="2847" actId="113"/>
          <ac:spMkLst>
            <pc:docMk/>
            <pc:sldMk cId="106486445" sldId="303"/>
            <ac:spMk id="2" creationId="{FD85EBEE-2881-E7BB-F941-D042FA2C00E7}"/>
          </ac:spMkLst>
        </pc:spChg>
        <pc:spChg chg="mod">
          <ac:chgData name="Luis Guillermo Rodriguez Escribano" userId="42d2e4959a5c0f13" providerId="LiveId" clId="{FFAC434A-6244-41EB-AB3E-0C4BA193EE2F}" dt="2025-10-22T22:44:43.476" v="3064" actId="1076"/>
          <ac:spMkLst>
            <pc:docMk/>
            <pc:sldMk cId="106486445" sldId="303"/>
            <ac:spMk id="3" creationId="{47AC9CB8-054B-5206-97C6-698161D8AD1B}"/>
          </ac:spMkLst>
        </pc:sp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4189151218" sldId="303"/>
        </pc:sldMkLst>
      </pc:sldChg>
      <pc:sldChg chg="modSp new mod">
        <pc:chgData name="Luis Guillermo Rodriguez Escribano" userId="42d2e4959a5c0f13" providerId="LiveId" clId="{FFAC434A-6244-41EB-AB3E-0C4BA193EE2F}" dt="2025-10-22T22:58:24.344" v="3260" actId="14100"/>
        <pc:sldMkLst>
          <pc:docMk/>
          <pc:sldMk cId="2141208470" sldId="304"/>
        </pc:sldMkLst>
        <pc:spChg chg="mod">
          <ac:chgData name="Luis Guillermo Rodriguez Escribano" userId="42d2e4959a5c0f13" providerId="LiveId" clId="{FFAC434A-6244-41EB-AB3E-0C4BA193EE2F}" dt="2025-10-22T22:53:05.357" v="3229" actId="6549"/>
          <ac:spMkLst>
            <pc:docMk/>
            <pc:sldMk cId="2141208470" sldId="304"/>
            <ac:spMk id="2" creationId="{56E5F649-C67F-287C-1D18-E33FF26BB331}"/>
          </ac:spMkLst>
        </pc:spChg>
        <pc:spChg chg="mod">
          <ac:chgData name="Luis Guillermo Rodriguez Escribano" userId="42d2e4959a5c0f13" providerId="LiveId" clId="{FFAC434A-6244-41EB-AB3E-0C4BA193EE2F}" dt="2025-10-22T22:58:24.344" v="3260" actId="14100"/>
          <ac:spMkLst>
            <pc:docMk/>
            <pc:sldMk cId="2141208470" sldId="304"/>
            <ac:spMk id="3" creationId="{761745E2-3079-D54E-6274-0165A507DF31}"/>
          </ac:spMkLst>
        </pc:sp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3508238749" sldId="304"/>
        </pc:sldMkLst>
      </pc:sldChg>
      <pc:sldChg chg="addSp modSp new mod">
        <pc:chgData name="Luis Guillermo Rodriguez Escribano" userId="42d2e4959a5c0f13" providerId="LiveId" clId="{FFAC434A-6244-41EB-AB3E-0C4BA193EE2F}" dt="2025-10-22T23:36:30.639" v="4589" actId="113"/>
        <pc:sldMkLst>
          <pc:docMk/>
          <pc:sldMk cId="1430844155" sldId="305"/>
        </pc:sldMkLst>
        <pc:spChg chg="mod">
          <ac:chgData name="Luis Guillermo Rodriguez Escribano" userId="42d2e4959a5c0f13" providerId="LiveId" clId="{FFAC434A-6244-41EB-AB3E-0C4BA193EE2F}" dt="2025-10-22T23:36:12.541" v="4586" actId="14100"/>
          <ac:spMkLst>
            <pc:docMk/>
            <pc:sldMk cId="1430844155" sldId="305"/>
            <ac:spMk id="2" creationId="{E76E9E54-3E27-D67B-4550-A1BB193F5231}"/>
          </ac:spMkLst>
        </pc:spChg>
        <pc:spChg chg="mod">
          <ac:chgData name="Luis Guillermo Rodriguez Escribano" userId="42d2e4959a5c0f13" providerId="LiveId" clId="{FFAC434A-6244-41EB-AB3E-0C4BA193EE2F}" dt="2025-10-22T23:32:44.405" v="4584" actId="113"/>
          <ac:spMkLst>
            <pc:docMk/>
            <pc:sldMk cId="1430844155" sldId="305"/>
            <ac:spMk id="3" creationId="{F0336361-78C7-6B10-7FA6-B61AD5EA1F73}"/>
          </ac:spMkLst>
        </pc:spChg>
        <pc:spChg chg="add mod">
          <ac:chgData name="Luis Guillermo Rodriguez Escribano" userId="42d2e4959a5c0f13" providerId="LiveId" clId="{FFAC434A-6244-41EB-AB3E-0C4BA193EE2F}" dt="2025-10-22T23:36:25.720" v="4588" actId="113"/>
          <ac:spMkLst>
            <pc:docMk/>
            <pc:sldMk cId="1430844155" sldId="305"/>
            <ac:spMk id="6" creationId="{BF84291C-0496-9944-071F-A99FFB75E16A}"/>
          </ac:spMkLst>
        </pc:spChg>
        <pc:spChg chg="add mod">
          <ac:chgData name="Luis Guillermo Rodriguez Escribano" userId="42d2e4959a5c0f13" providerId="LiveId" clId="{FFAC434A-6244-41EB-AB3E-0C4BA193EE2F}" dt="2025-10-22T23:36:19.763" v="4587" actId="113"/>
          <ac:spMkLst>
            <pc:docMk/>
            <pc:sldMk cId="1430844155" sldId="305"/>
            <ac:spMk id="7" creationId="{362572A1-DF6C-5F71-DBB7-09D96FB71E58}"/>
          </ac:spMkLst>
        </pc:spChg>
        <pc:spChg chg="add mod">
          <ac:chgData name="Luis Guillermo Rodriguez Escribano" userId="42d2e4959a5c0f13" providerId="LiveId" clId="{FFAC434A-6244-41EB-AB3E-0C4BA193EE2F}" dt="2025-10-22T23:36:30.639" v="4589" actId="113"/>
          <ac:spMkLst>
            <pc:docMk/>
            <pc:sldMk cId="1430844155" sldId="305"/>
            <ac:spMk id="9" creationId="{86BA6C7E-B151-AE94-3EDE-D0B4727A07CE}"/>
          </ac:spMkLst>
        </pc:sp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3821567979" sldId="305"/>
        </pc:sldMkLst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188331513" sldId="306"/>
        </pc:sldMkLst>
      </pc:sldChg>
      <pc:sldChg chg="addSp delSp modSp new mod">
        <pc:chgData name="Luis Guillermo Rodriguez Escribano" userId="42d2e4959a5c0f13" providerId="LiveId" clId="{FFAC434A-6244-41EB-AB3E-0C4BA193EE2F}" dt="2025-10-23T03:09:09.429" v="5278" actId="27918"/>
        <pc:sldMkLst>
          <pc:docMk/>
          <pc:sldMk cId="3978229380" sldId="306"/>
        </pc:sldMkLst>
        <pc:spChg chg="mod">
          <ac:chgData name="Luis Guillermo Rodriguez Escribano" userId="42d2e4959a5c0f13" providerId="LiveId" clId="{FFAC434A-6244-41EB-AB3E-0C4BA193EE2F}" dt="2025-10-22T23:38:29.894" v="4627" actId="113"/>
          <ac:spMkLst>
            <pc:docMk/>
            <pc:sldMk cId="3978229380" sldId="306"/>
            <ac:spMk id="2" creationId="{1D8BFCAD-A7D5-6B8C-F6EA-AE853135C6F4}"/>
          </ac:spMkLst>
        </pc:spChg>
        <pc:spChg chg="mod">
          <ac:chgData name="Luis Guillermo Rodriguez Escribano" userId="42d2e4959a5c0f13" providerId="LiveId" clId="{FFAC434A-6244-41EB-AB3E-0C4BA193EE2F}" dt="2025-10-22T23:39:50.457" v="4713" actId="14100"/>
          <ac:spMkLst>
            <pc:docMk/>
            <pc:sldMk cId="3978229380" sldId="306"/>
            <ac:spMk id="3" creationId="{E01B87BF-DC26-DAEB-AAC3-77969B4B7324}"/>
          </ac:spMkLst>
        </pc:spChg>
        <pc:graphicFrameChg chg="add del mod">
          <ac:chgData name="Luis Guillermo Rodriguez Escribano" userId="42d2e4959a5c0f13" providerId="LiveId" clId="{FFAC434A-6244-41EB-AB3E-0C4BA193EE2F}" dt="2025-10-23T00:43:55.405" v="4723" actId="478"/>
          <ac:graphicFrameMkLst>
            <pc:docMk/>
            <pc:sldMk cId="3978229380" sldId="306"/>
            <ac:graphicFrameMk id="6" creationId="{00AA65FB-3A4F-2292-FC9A-72F455DB0D49}"/>
          </ac:graphicFrameMkLst>
        </pc:graphicFrameChg>
        <pc:graphicFrameChg chg="add del mod">
          <ac:chgData name="Luis Guillermo Rodriguez Escribano" userId="42d2e4959a5c0f13" providerId="LiveId" clId="{FFAC434A-6244-41EB-AB3E-0C4BA193EE2F}" dt="2025-10-23T00:43:58.339" v="4724" actId="478"/>
          <ac:graphicFrameMkLst>
            <pc:docMk/>
            <pc:sldMk cId="3978229380" sldId="306"/>
            <ac:graphicFrameMk id="7" creationId="{6A6320C7-285C-4F79-8259-A67102D7F23F}"/>
          </ac:graphicFrameMkLst>
        </pc:graphicFrameChg>
        <pc:graphicFrameChg chg="add mod">
          <ac:chgData name="Luis Guillermo Rodriguez Escribano" userId="42d2e4959a5c0f13" providerId="LiveId" clId="{FFAC434A-6244-41EB-AB3E-0C4BA193EE2F}" dt="2025-10-23T00:44:41.492" v="4731" actId="1076"/>
          <ac:graphicFrameMkLst>
            <pc:docMk/>
            <pc:sldMk cId="3978229380" sldId="306"/>
            <ac:graphicFrameMk id="8" creationId="{00AA65FB-3A4F-2292-FC9A-72F455DB0D49}"/>
          </ac:graphicFrameMkLst>
        </pc:graphicFrameChg>
        <pc:graphicFrameChg chg="add mod">
          <ac:chgData name="Luis Guillermo Rodriguez Escribano" userId="42d2e4959a5c0f13" providerId="LiveId" clId="{FFAC434A-6244-41EB-AB3E-0C4BA193EE2F}" dt="2025-10-23T00:45:04.529" v="4734" actId="1076"/>
          <ac:graphicFrameMkLst>
            <pc:docMk/>
            <pc:sldMk cId="3978229380" sldId="306"/>
            <ac:graphicFrameMk id="9" creationId="{6A6320C7-285C-4F79-8259-A67102D7F23F}"/>
          </ac:graphicFrameMkLst>
        </pc:graphicFrameChg>
      </pc:sldChg>
      <pc:sldChg chg="addSp delSp modSp add mod">
        <pc:chgData name="Luis Guillermo Rodriguez Escribano" userId="42d2e4959a5c0f13" providerId="LiveId" clId="{FFAC434A-6244-41EB-AB3E-0C4BA193EE2F}" dt="2025-10-23T03:09:09.457" v="5280" actId="27918"/>
        <pc:sldMkLst>
          <pc:docMk/>
          <pc:sldMk cId="171457025" sldId="307"/>
        </pc:sldMkLst>
        <pc:graphicFrameChg chg="add mod">
          <ac:chgData name="Luis Guillermo Rodriguez Escribano" userId="42d2e4959a5c0f13" providerId="LiveId" clId="{FFAC434A-6244-41EB-AB3E-0C4BA193EE2F}" dt="2025-10-23T00:58:29.272" v="4740" actId="1076"/>
          <ac:graphicFrameMkLst>
            <pc:docMk/>
            <pc:sldMk cId="171457025" sldId="307"/>
            <ac:graphicFrameMk id="6" creationId="{4DDBA0BC-8A2B-CBEC-F93B-5C63788B9D55}"/>
          </ac:graphicFrameMkLst>
        </pc:graphicFrameChg>
        <pc:graphicFrameChg chg="add mod">
          <ac:chgData name="Luis Guillermo Rodriguez Escribano" userId="42d2e4959a5c0f13" providerId="LiveId" clId="{FFAC434A-6244-41EB-AB3E-0C4BA193EE2F}" dt="2025-10-23T00:59:07.850" v="4743" actId="1076"/>
          <ac:graphicFrameMkLst>
            <pc:docMk/>
            <pc:sldMk cId="171457025" sldId="307"/>
            <ac:graphicFrameMk id="7" creationId="{E931984A-4E7B-43A6-8BB6-BDEDA531D586}"/>
          </ac:graphicFrameMkLst>
        </pc:graphicFrameChg>
        <pc:graphicFrameChg chg="del">
          <ac:chgData name="Luis Guillermo Rodriguez Escribano" userId="42d2e4959a5c0f13" providerId="LiveId" clId="{FFAC434A-6244-41EB-AB3E-0C4BA193EE2F}" dt="2025-10-23T00:45:47.007" v="4736" actId="478"/>
          <ac:graphicFrameMkLst>
            <pc:docMk/>
            <pc:sldMk cId="171457025" sldId="307"/>
            <ac:graphicFrameMk id="8" creationId="{75FEE338-F09B-EBE5-584E-DE45D6F26A93}"/>
          </ac:graphicFrameMkLst>
        </pc:graphicFrameChg>
        <pc:graphicFrameChg chg="del">
          <ac:chgData name="Luis Guillermo Rodriguez Escribano" userId="42d2e4959a5c0f13" providerId="LiveId" clId="{FFAC434A-6244-41EB-AB3E-0C4BA193EE2F}" dt="2025-10-23T00:45:50.682" v="4737" actId="478"/>
          <ac:graphicFrameMkLst>
            <pc:docMk/>
            <pc:sldMk cId="171457025" sldId="307"/>
            <ac:graphicFrameMk id="9" creationId="{22B9801E-352F-E685-6260-500D2D7EE96A}"/>
          </ac:graphicFrameMkLst>
        </pc:graphicFrame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1253586987" sldId="307"/>
        </pc:sldMkLst>
      </pc:sldChg>
      <pc:sldChg chg="addSp delSp modSp add mod delAnim modAnim">
        <pc:chgData name="Luis Guillermo Rodriguez Escribano" userId="42d2e4959a5c0f13" providerId="LiveId" clId="{FFAC434A-6244-41EB-AB3E-0C4BA193EE2F}" dt="2025-10-23T01:29:10.166" v="4798" actId="1076"/>
        <pc:sldMkLst>
          <pc:docMk/>
          <pc:sldMk cId="161060678" sldId="308"/>
        </pc:sldMkLst>
        <pc:spChg chg="add del mod">
          <ac:chgData name="Luis Guillermo Rodriguez Escribano" userId="42d2e4959a5c0f13" providerId="LiveId" clId="{FFAC434A-6244-41EB-AB3E-0C4BA193EE2F}" dt="2025-10-23T01:24:51.234" v="4796" actId="478"/>
          <ac:spMkLst>
            <pc:docMk/>
            <pc:sldMk cId="161060678" sldId="308"/>
            <ac:spMk id="8" creationId="{0CBCDE92-EE21-57D7-A94A-30EBAAABB80B}"/>
          </ac:spMkLst>
        </pc:spChg>
        <pc:picChg chg="add mod">
          <ac:chgData name="Luis Guillermo Rodriguez Escribano" userId="42d2e4959a5c0f13" providerId="LiveId" clId="{FFAC434A-6244-41EB-AB3E-0C4BA193EE2F}" dt="2025-10-23T01:29:10.166" v="4798" actId="1076"/>
          <ac:picMkLst>
            <pc:docMk/>
            <pc:sldMk cId="161060678" sldId="308"/>
            <ac:picMk id="9" creationId="{835908F6-0C5E-34C1-B750-B192F7CABBC6}"/>
          </ac:picMkLst>
        </pc:pic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2125169663" sldId="308"/>
        </pc:sldMkLst>
      </pc:sldChg>
      <pc:sldChg chg="addSp delSp modSp new mod">
        <pc:chgData name="Luis Guillermo Rodriguez Escribano" userId="42d2e4959a5c0f13" providerId="LiveId" clId="{FFAC434A-6244-41EB-AB3E-0C4BA193EE2F}" dt="2025-10-23T04:32:41.437" v="6071" actId="113"/>
        <pc:sldMkLst>
          <pc:docMk/>
          <pc:sldMk cId="896616764" sldId="309"/>
        </pc:sldMkLst>
        <pc:spChg chg="mod">
          <ac:chgData name="Luis Guillermo Rodriguez Escribano" userId="42d2e4959a5c0f13" providerId="LiveId" clId="{FFAC434A-6244-41EB-AB3E-0C4BA193EE2F}" dt="2025-10-23T03:10:49.890" v="5319" actId="122"/>
          <ac:spMkLst>
            <pc:docMk/>
            <pc:sldMk cId="896616764" sldId="309"/>
            <ac:spMk id="2" creationId="{8EDC3B1E-6894-A6B1-D0C4-3291D4473777}"/>
          </ac:spMkLst>
        </pc:spChg>
        <pc:spChg chg="del mod">
          <ac:chgData name="Luis Guillermo Rodriguez Escribano" userId="42d2e4959a5c0f13" providerId="LiveId" clId="{FFAC434A-6244-41EB-AB3E-0C4BA193EE2F}" dt="2025-10-23T03:27:38.917" v="5321"/>
          <ac:spMkLst>
            <pc:docMk/>
            <pc:sldMk cId="896616764" sldId="309"/>
            <ac:spMk id="3" creationId="{03178878-B966-506C-8E88-1C2C1B3FEA44}"/>
          </ac:spMkLst>
        </pc:spChg>
        <pc:spChg chg="add del mod">
          <ac:chgData name="Luis Guillermo Rodriguez Escribano" userId="42d2e4959a5c0f13" providerId="LiveId" clId="{FFAC434A-6244-41EB-AB3E-0C4BA193EE2F}" dt="2025-10-23T03:34:06.062" v="5333"/>
          <ac:spMkLst>
            <pc:docMk/>
            <pc:sldMk cId="896616764" sldId="309"/>
            <ac:spMk id="8" creationId="{4D595788-C364-BDA5-494E-345DF72F036D}"/>
          </ac:spMkLst>
        </pc:spChg>
        <pc:spChg chg="add mod">
          <ac:chgData name="Luis Guillermo Rodriguez Escribano" userId="42d2e4959a5c0f13" providerId="LiveId" clId="{FFAC434A-6244-41EB-AB3E-0C4BA193EE2F}" dt="2025-10-23T04:32:41.437" v="6071" actId="113"/>
          <ac:spMkLst>
            <pc:docMk/>
            <pc:sldMk cId="896616764" sldId="309"/>
            <ac:spMk id="10" creationId="{B3558C00-6FB9-5F8B-0E71-82CD7E3FD710}"/>
          </ac:spMkLst>
        </pc:spChg>
        <pc:picChg chg="add del mod">
          <ac:chgData name="Luis Guillermo Rodriguez Escribano" userId="42d2e4959a5c0f13" providerId="LiveId" clId="{FFAC434A-6244-41EB-AB3E-0C4BA193EE2F}" dt="2025-10-23T03:34:02.302" v="5332" actId="478"/>
          <ac:picMkLst>
            <pc:docMk/>
            <pc:sldMk cId="896616764" sldId="309"/>
            <ac:picMk id="6" creationId="{0CE7D57E-C9D5-EEE1-05BF-7DACBA8E50A4}"/>
          </ac:picMkLst>
        </pc:picChg>
        <pc:picChg chg="add mod">
          <ac:chgData name="Luis Guillermo Rodriguez Escribano" userId="42d2e4959a5c0f13" providerId="LiveId" clId="{FFAC434A-6244-41EB-AB3E-0C4BA193EE2F}" dt="2025-10-23T03:34:14.203" v="5335" actId="1076"/>
          <ac:picMkLst>
            <pc:docMk/>
            <pc:sldMk cId="896616764" sldId="309"/>
            <ac:picMk id="9" creationId="{423CEE64-8126-8A7B-3865-82406D5917D9}"/>
          </ac:picMkLst>
        </pc:pic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2749721030" sldId="309"/>
        </pc:sldMkLst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1226009862" sldId="310"/>
        </pc:sldMkLst>
      </pc:sldChg>
      <pc:sldChg chg="addSp delSp modSp new mod">
        <pc:chgData name="Luis Guillermo Rodriguez Escribano" userId="42d2e4959a5c0f13" providerId="LiveId" clId="{FFAC434A-6244-41EB-AB3E-0C4BA193EE2F}" dt="2025-10-23T04:32:46.836" v="6072" actId="113"/>
        <pc:sldMkLst>
          <pc:docMk/>
          <pc:sldMk cId="2549666998" sldId="310"/>
        </pc:sldMkLst>
        <pc:spChg chg="mod">
          <ac:chgData name="Luis Guillermo Rodriguez Escribano" userId="42d2e4959a5c0f13" providerId="LiveId" clId="{FFAC434A-6244-41EB-AB3E-0C4BA193EE2F}" dt="2025-10-23T03:28:44.864" v="5331" actId="1076"/>
          <ac:spMkLst>
            <pc:docMk/>
            <pc:sldMk cId="2549666998" sldId="310"/>
            <ac:spMk id="2" creationId="{AA9C27C1-7D54-2C9F-EF12-891E2599E43F}"/>
          </ac:spMkLst>
        </pc:spChg>
        <pc:spChg chg="del">
          <ac:chgData name="Luis Guillermo Rodriguez Escribano" userId="42d2e4959a5c0f13" providerId="LiveId" clId="{FFAC434A-6244-41EB-AB3E-0C4BA193EE2F}" dt="2025-10-23T03:42:53.847" v="5336"/>
          <ac:spMkLst>
            <pc:docMk/>
            <pc:sldMk cId="2549666998" sldId="310"/>
            <ac:spMk id="3" creationId="{9A73E627-0636-B7BB-A5E8-89409F8B53BC}"/>
          </ac:spMkLst>
        </pc:spChg>
        <pc:spChg chg="add mod">
          <ac:chgData name="Luis Guillermo Rodriguez Escribano" userId="42d2e4959a5c0f13" providerId="LiveId" clId="{FFAC434A-6244-41EB-AB3E-0C4BA193EE2F}" dt="2025-10-23T04:32:46.836" v="6072" actId="113"/>
          <ac:spMkLst>
            <pc:docMk/>
            <pc:sldMk cId="2549666998" sldId="310"/>
            <ac:spMk id="7" creationId="{CF4111DF-89A2-B796-53EB-69370BF3FE84}"/>
          </ac:spMkLst>
        </pc:spChg>
        <pc:picChg chg="add mod">
          <ac:chgData name="Luis Guillermo Rodriguez Escribano" userId="42d2e4959a5c0f13" providerId="LiveId" clId="{FFAC434A-6244-41EB-AB3E-0C4BA193EE2F}" dt="2025-10-23T03:42:57.473" v="5337" actId="14100"/>
          <ac:picMkLst>
            <pc:docMk/>
            <pc:sldMk cId="2549666998" sldId="310"/>
            <ac:picMk id="6" creationId="{659C4B34-EB1D-A9A3-BF43-C4E2149D4A6A}"/>
          </ac:picMkLst>
        </pc:picChg>
      </pc:sldChg>
      <pc:sldChg chg="addSp delSp modSp new mod">
        <pc:chgData name="Luis Guillermo Rodriguez Escribano" userId="42d2e4959a5c0f13" providerId="LiveId" clId="{FFAC434A-6244-41EB-AB3E-0C4BA193EE2F}" dt="2025-10-23T04:32:58.423" v="6074" actId="1076"/>
        <pc:sldMkLst>
          <pc:docMk/>
          <pc:sldMk cId="266421151" sldId="311"/>
        </pc:sldMkLst>
        <pc:spChg chg="del">
          <ac:chgData name="Luis Guillermo Rodriguez Escribano" userId="42d2e4959a5c0f13" providerId="LiveId" clId="{FFAC434A-6244-41EB-AB3E-0C4BA193EE2F}" dt="2025-10-23T03:56:30.791" v="5340" actId="478"/>
          <ac:spMkLst>
            <pc:docMk/>
            <pc:sldMk cId="266421151" sldId="311"/>
            <ac:spMk id="2" creationId="{3C3A960E-C5B7-89AB-A43D-9DFA3B0F2399}"/>
          </ac:spMkLst>
        </pc:spChg>
        <pc:spChg chg="del">
          <ac:chgData name="Luis Guillermo Rodriguez Escribano" userId="42d2e4959a5c0f13" providerId="LiveId" clId="{FFAC434A-6244-41EB-AB3E-0C4BA193EE2F}" dt="2025-10-23T03:56:33.563" v="5341" actId="478"/>
          <ac:spMkLst>
            <pc:docMk/>
            <pc:sldMk cId="266421151" sldId="311"/>
            <ac:spMk id="3" creationId="{A627B27F-5C1F-D1A7-68DD-42469A0F45D0}"/>
          </ac:spMkLst>
        </pc:spChg>
        <pc:spChg chg="add mod">
          <ac:chgData name="Luis Guillermo Rodriguez Escribano" userId="42d2e4959a5c0f13" providerId="LiveId" clId="{FFAC434A-6244-41EB-AB3E-0C4BA193EE2F}" dt="2025-10-23T04:32:58.423" v="6074" actId="1076"/>
          <ac:spMkLst>
            <pc:docMk/>
            <pc:sldMk cId="266421151" sldId="311"/>
            <ac:spMk id="7" creationId="{22699246-C5DF-8C09-574D-166E3D65E122}"/>
          </ac:spMkLst>
        </pc:spChg>
        <pc:picChg chg="add mod">
          <ac:chgData name="Luis Guillermo Rodriguez Escribano" userId="42d2e4959a5c0f13" providerId="LiveId" clId="{FFAC434A-6244-41EB-AB3E-0C4BA193EE2F}" dt="2025-10-23T03:56:41.916" v="5343" actId="1076"/>
          <ac:picMkLst>
            <pc:docMk/>
            <pc:sldMk cId="266421151" sldId="311"/>
            <ac:picMk id="6" creationId="{7004B874-4185-EF64-1723-B80A144CC016}"/>
          </ac:picMkLst>
        </pc:pic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3554578873" sldId="311"/>
        </pc:sldMkLst>
      </pc:sldChg>
      <pc:sldChg chg="addSp delSp modSp new mod">
        <pc:chgData name="Luis Guillermo Rodriguez Escribano" userId="42d2e4959a5c0f13" providerId="LiveId" clId="{FFAC434A-6244-41EB-AB3E-0C4BA193EE2F}" dt="2025-10-23T04:56:26.410" v="7112" actId="1076"/>
        <pc:sldMkLst>
          <pc:docMk/>
          <pc:sldMk cId="283018300" sldId="312"/>
        </pc:sldMkLst>
        <pc:spChg chg="del">
          <ac:chgData name="Luis Guillermo Rodriguez Escribano" userId="42d2e4959a5c0f13" providerId="LiveId" clId="{FFAC434A-6244-41EB-AB3E-0C4BA193EE2F}" dt="2025-10-23T03:56:53.798" v="5345" actId="478"/>
          <ac:spMkLst>
            <pc:docMk/>
            <pc:sldMk cId="283018300" sldId="312"/>
            <ac:spMk id="2" creationId="{4B05B1F0-4F55-177B-19C1-AE968B392A3A}"/>
          </ac:spMkLst>
        </pc:spChg>
        <pc:spChg chg="del">
          <ac:chgData name="Luis Guillermo Rodriguez Escribano" userId="42d2e4959a5c0f13" providerId="LiveId" clId="{FFAC434A-6244-41EB-AB3E-0C4BA193EE2F}" dt="2025-10-23T03:57:05.306" v="5346" actId="478"/>
          <ac:spMkLst>
            <pc:docMk/>
            <pc:sldMk cId="283018300" sldId="312"/>
            <ac:spMk id="3" creationId="{0C77A401-BB7F-94D0-B718-A5277B8C6A62}"/>
          </ac:spMkLst>
        </pc:spChg>
        <pc:spChg chg="mod">
          <ac:chgData name="Luis Guillermo Rodriguez Escribano" userId="42d2e4959a5c0f13" providerId="LiveId" clId="{FFAC434A-6244-41EB-AB3E-0C4BA193EE2F}" dt="2025-10-23T04:15:53.976" v="5356" actId="1076"/>
          <ac:spMkLst>
            <pc:docMk/>
            <pc:sldMk cId="283018300" sldId="312"/>
            <ac:spMk id="5" creationId="{4397E1F0-83F8-AB79-1083-220A67A68761}"/>
          </ac:spMkLst>
        </pc:spChg>
        <pc:spChg chg="add mod">
          <ac:chgData name="Luis Guillermo Rodriguez Escribano" userId="42d2e4959a5c0f13" providerId="LiveId" clId="{FFAC434A-6244-41EB-AB3E-0C4BA193EE2F}" dt="2025-10-23T04:55:44.729" v="7106" actId="14100"/>
          <ac:spMkLst>
            <pc:docMk/>
            <pc:sldMk cId="283018300" sldId="312"/>
            <ac:spMk id="6" creationId="{84A53A73-BB7C-0B85-DCE3-DFBCAD41EF5D}"/>
          </ac:spMkLst>
        </pc:spChg>
        <pc:spChg chg="add mod">
          <ac:chgData name="Luis Guillermo Rodriguez Escribano" userId="42d2e4959a5c0f13" providerId="LiveId" clId="{FFAC434A-6244-41EB-AB3E-0C4BA193EE2F}" dt="2025-10-23T04:56:26.410" v="7112" actId="1076"/>
          <ac:spMkLst>
            <pc:docMk/>
            <pc:sldMk cId="283018300" sldId="312"/>
            <ac:spMk id="7" creationId="{33BDBF85-1035-710F-7209-ABB028C6F7A6}"/>
          </ac:spMkLst>
        </pc:spChg>
        <pc:spChg chg="add mod">
          <ac:chgData name="Luis Guillermo Rodriguez Escribano" userId="42d2e4959a5c0f13" providerId="LiveId" clId="{FFAC434A-6244-41EB-AB3E-0C4BA193EE2F}" dt="2025-10-23T04:56:01.028" v="7109" actId="14100"/>
          <ac:spMkLst>
            <pc:docMk/>
            <pc:sldMk cId="283018300" sldId="312"/>
            <ac:spMk id="8" creationId="{D90ED4BD-F51D-50AB-F851-F48CBA16D200}"/>
          </ac:spMkLst>
        </pc:sp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3763007920" sldId="312"/>
        </pc:sldMkLst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225766506" sldId="313"/>
        </pc:sldMkLst>
      </pc:sldChg>
      <pc:sldChg chg="addSp delSp modSp new mod">
        <pc:chgData name="Luis Guillermo Rodriguez Escribano" userId="42d2e4959a5c0f13" providerId="LiveId" clId="{FFAC434A-6244-41EB-AB3E-0C4BA193EE2F}" dt="2025-10-23T05:18:23.144" v="7294" actId="1076"/>
        <pc:sldMkLst>
          <pc:docMk/>
          <pc:sldMk cId="3654918674" sldId="313"/>
        </pc:sldMkLst>
        <pc:spChg chg="mod">
          <ac:chgData name="Luis Guillermo Rodriguez Escribano" userId="42d2e4959a5c0f13" providerId="LiveId" clId="{FFAC434A-6244-41EB-AB3E-0C4BA193EE2F}" dt="2025-10-23T04:58:06.184" v="7146" actId="20577"/>
          <ac:spMkLst>
            <pc:docMk/>
            <pc:sldMk cId="3654918674" sldId="313"/>
            <ac:spMk id="2" creationId="{3C189DFC-F08E-9387-07E9-9A8AFE222F20}"/>
          </ac:spMkLst>
        </pc:spChg>
        <pc:spChg chg="del">
          <ac:chgData name="Luis Guillermo Rodriguez Escribano" userId="42d2e4959a5c0f13" providerId="LiveId" clId="{FFAC434A-6244-41EB-AB3E-0C4BA193EE2F}" dt="2025-10-23T04:20:48.006" v="5358" actId="22"/>
          <ac:spMkLst>
            <pc:docMk/>
            <pc:sldMk cId="3654918674" sldId="313"/>
            <ac:spMk id="3" creationId="{D1FE4D19-2061-0ABE-7395-EE741264D589}"/>
          </ac:spMkLst>
        </pc:spChg>
        <pc:picChg chg="add mod ord">
          <ac:chgData name="Luis Guillermo Rodriguez Escribano" userId="42d2e4959a5c0f13" providerId="LiveId" clId="{FFAC434A-6244-41EB-AB3E-0C4BA193EE2F}" dt="2025-10-23T05:18:23.144" v="7294" actId="1076"/>
          <ac:picMkLst>
            <pc:docMk/>
            <pc:sldMk cId="3654918674" sldId="313"/>
            <ac:picMk id="7" creationId="{0D349B9A-8231-856B-62A8-AB0383C6F4F0}"/>
          </ac:picMkLst>
        </pc:picChg>
        <pc:picChg chg="add mod">
          <ac:chgData name="Luis Guillermo Rodriguez Escribano" userId="42d2e4959a5c0f13" providerId="LiveId" clId="{FFAC434A-6244-41EB-AB3E-0C4BA193EE2F}" dt="2025-10-23T05:18:23.144" v="7294" actId="1076"/>
          <ac:picMkLst>
            <pc:docMk/>
            <pc:sldMk cId="3654918674" sldId="313"/>
            <ac:picMk id="9" creationId="{780D181F-5613-45E3-8033-09DE786336A2}"/>
          </ac:picMkLst>
        </pc:picChg>
      </pc:sldChg>
      <pc:sldChg chg="modSp new mod">
        <pc:chgData name="Luis Guillermo Rodriguez Escribano" userId="42d2e4959a5c0f13" providerId="LiveId" clId="{FFAC434A-6244-41EB-AB3E-0C4BA193EE2F}" dt="2025-10-23T05:16:58.534" v="7288" actId="14100"/>
        <pc:sldMkLst>
          <pc:docMk/>
          <pc:sldMk cId="248284772" sldId="314"/>
        </pc:sldMkLst>
        <pc:spChg chg="mod">
          <ac:chgData name="Luis Guillermo Rodriguez Escribano" userId="42d2e4959a5c0f13" providerId="LiveId" clId="{FFAC434A-6244-41EB-AB3E-0C4BA193EE2F}" dt="2025-10-23T04:52:22.825" v="7018" actId="1076"/>
          <ac:spMkLst>
            <pc:docMk/>
            <pc:sldMk cId="248284772" sldId="314"/>
            <ac:spMk id="2" creationId="{213CB2FE-1507-2979-019C-DBDDBB4F3B26}"/>
          </ac:spMkLst>
        </pc:spChg>
        <pc:spChg chg="mod">
          <ac:chgData name="Luis Guillermo Rodriguez Escribano" userId="42d2e4959a5c0f13" providerId="LiveId" clId="{FFAC434A-6244-41EB-AB3E-0C4BA193EE2F}" dt="2025-10-23T05:16:58.534" v="7288" actId="14100"/>
          <ac:spMkLst>
            <pc:docMk/>
            <pc:sldMk cId="248284772" sldId="314"/>
            <ac:spMk id="3" creationId="{1FD4819B-FEF1-AA41-06D6-3074EDD98B0C}"/>
          </ac:spMkLst>
        </pc:sp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2245311784" sldId="314"/>
        </pc:sldMkLst>
      </pc:sldChg>
      <pc:sldChg chg="addSp delSp modSp add mod modAnim">
        <pc:chgData name="Luis Guillermo Rodriguez Escribano" userId="42d2e4959a5c0f13" providerId="LiveId" clId="{FFAC434A-6244-41EB-AB3E-0C4BA193EE2F}" dt="2025-10-23T05:20:59.712" v="7303" actId="1076"/>
        <pc:sldMkLst>
          <pc:docMk/>
          <pc:sldMk cId="1023963224" sldId="315"/>
        </pc:sldMkLst>
        <pc:spChg chg="mod">
          <ac:chgData name="Luis Guillermo Rodriguez Escribano" userId="42d2e4959a5c0f13" providerId="LiveId" clId="{FFAC434A-6244-41EB-AB3E-0C4BA193EE2F}" dt="2025-10-23T05:12:16.630" v="7202" actId="20577"/>
          <ac:spMkLst>
            <pc:docMk/>
            <pc:sldMk cId="1023963224" sldId="315"/>
            <ac:spMk id="2" creationId="{DD171159-36CF-7CC4-689C-076A96E08D5B}"/>
          </ac:spMkLst>
        </pc:spChg>
        <pc:spChg chg="add del mod">
          <ac:chgData name="Luis Guillermo Rodriguez Escribano" userId="42d2e4959a5c0f13" providerId="LiveId" clId="{FFAC434A-6244-41EB-AB3E-0C4BA193EE2F}" dt="2025-10-23T05:14:22.173" v="7219" actId="478"/>
          <ac:spMkLst>
            <pc:docMk/>
            <pc:sldMk cId="1023963224" sldId="315"/>
            <ac:spMk id="9" creationId="{59AD2199-A241-3BBF-E698-EE26B8CB940B}"/>
          </ac:spMkLst>
        </pc:spChg>
        <pc:spChg chg="add mod">
          <ac:chgData name="Luis Guillermo Rodriguez Escribano" userId="42d2e4959a5c0f13" providerId="LiveId" clId="{FFAC434A-6244-41EB-AB3E-0C4BA193EE2F}" dt="2025-10-23T05:20:59.712" v="7303" actId="1076"/>
          <ac:spMkLst>
            <pc:docMk/>
            <pc:sldMk cId="1023963224" sldId="315"/>
            <ac:spMk id="10" creationId="{9AA7C5ED-CB03-B399-BF67-03633F278729}"/>
          </ac:spMkLst>
        </pc:spChg>
        <pc:spChg chg="add mod">
          <ac:chgData name="Luis Guillermo Rodriguez Escribano" userId="42d2e4959a5c0f13" providerId="LiveId" clId="{FFAC434A-6244-41EB-AB3E-0C4BA193EE2F}" dt="2025-10-23T05:20:20.338" v="7299" actId="1076"/>
          <ac:spMkLst>
            <pc:docMk/>
            <pc:sldMk cId="1023963224" sldId="315"/>
            <ac:spMk id="11" creationId="{D1942051-5E92-905C-6D61-C3CD9B468E62}"/>
          </ac:spMkLst>
        </pc:spChg>
        <pc:spChg chg="add mod">
          <ac:chgData name="Luis Guillermo Rodriguez Escribano" userId="42d2e4959a5c0f13" providerId="LiveId" clId="{FFAC434A-6244-41EB-AB3E-0C4BA193EE2F}" dt="2025-10-23T05:20:24.158" v="7300" actId="1076"/>
          <ac:spMkLst>
            <pc:docMk/>
            <pc:sldMk cId="1023963224" sldId="315"/>
            <ac:spMk id="12" creationId="{F1F6F407-4DCF-5EDE-A34C-BBDE44134786}"/>
          </ac:spMkLst>
        </pc:spChg>
        <pc:picChg chg="add mod">
          <ac:chgData name="Luis Guillermo Rodriguez Escribano" userId="42d2e4959a5c0f13" providerId="LiveId" clId="{FFAC434A-6244-41EB-AB3E-0C4BA193EE2F}" dt="2025-10-23T05:20:08.334" v="7297" actId="1076"/>
          <ac:picMkLst>
            <pc:docMk/>
            <pc:sldMk cId="1023963224" sldId="315"/>
            <ac:picMk id="6" creationId="{3B309EDA-6927-98AF-62A1-3377F0D2CE9A}"/>
          </ac:picMkLst>
        </pc:picChg>
        <pc:picChg chg="mod">
          <ac:chgData name="Luis Guillermo Rodriguez Escribano" userId="42d2e4959a5c0f13" providerId="LiveId" clId="{FFAC434A-6244-41EB-AB3E-0C4BA193EE2F}" dt="2025-10-23T05:20:08.334" v="7297" actId="1076"/>
          <ac:picMkLst>
            <pc:docMk/>
            <pc:sldMk cId="1023963224" sldId="315"/>
            <ac:picMk id="7" creationId="{7F367BBF-FBE7-72EB-5C2C-895C9B9BDC93}"/>
          </ac:picMkLst>
        </pc:picChg>
        <pc:picChg chg="add mod">
          <ac:chgData name="Luis Guillermo Rodriguez Escribano" userId="42d2e4959a5c0f13" providerId="LiveId" clId="{FFAC434A-6244-41EB-AB3E-0C4BA193EE2F}" dt="2025-10-23T05:20:14.953" v="7298" actId="1076"/>
          <ac:picMkLst>
            <pc:docMk/>
            <pc:sldMk cId="1023963224" sldId="315"/>
            <ac:picMk id="8" creationId="{3096C472-D8AD-176D-DCFD-EA5B64044ED2}"/>
          </ac:picMkLst>
        </pc:picChg>
        <pc:picChg chg="add mod">
          <ac:chgData name="Luis Guillermo Rodriguez Escribano" userId="42d2e4959a5c0f13" providerId="LiveId" clId="{FFAC434A-6244-41EB-AB3E-0C4BA193EE2F}" dt="2025-10-23T05:20:32.316" v="7302" actId="1076"/>
          <ac:picMkLst>
            <pc:docMk/>
            <pc:sldMk cId="1023963224" sldId="315"/>
            <ac:picMk id="14" creationId="{C3EA081B-F911-24D9-27A0-32E42720A1CE}"/>
          </ac:picMkLst>
        </pc:pic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4058420730" sldId="315"/>
        </pc:sldMkLst>
      </pc:sldChg>
      <pc:sldChg chg="addSp delSp modSp new mod">
        <pc:chgData name="Luis Guillermo Rodriguez Escribano" userId="42d2e4959a5c0f13" providerId="LiveId" clId="{FFAC434A-6244-41EB-AB3E-0C4BA193EE2F}" dt="2025-10-23T05:23:51.214" v="7325" actId="20577"/>
        <pc:sldMkLst>
          <pc:docMk/>
          <pc:sldMk cId="2184622303" sldId="316"/>
        </pc:sldMkLst>
        <pc:spChg chg="mod">
          <ac:chgData name="Luis Guillermo Rodriguez Escribano" userId="42d2e4959a5c0f13" providerId="LiveId" clId="{FFAC434A-6244-41EB-AB3E-0C4BA193EE2F}" dt="2025-10-23T05:23:51.214" v="7325" actId="20577"/>
          <ac:spMkLst>
            <pc:docMk/>
            <pc:sldMk cId="2184622303" sldId="316"/>
            <ac:spMk id="2" creationId="{561DA44D-C7D9-84BC-B22E-A074CF2CCD09}"/>
          </ac:spMkLst>
        </pc:spChg>
        <pc:spChg chg="del">
          <ac:chgData name="Luis Guillermo Rodriguez Escribano" userId="42d2e4959a5c0f13" providerId="LiveId" clId="{FFAC434A-6244-41EB-AB3E-0C4BA193EE2F}" dt="2025-10-23T05:22:27.885" v="7304" actId="22"/>
          <ac:spMkLst>
            <pc:docMk/>
            <pc:sldMk cId="2184622303" sldId="316"/>
            <ac:spMk id="3" creationId="{93818767-A39A-3C81-90D0-741BCCFFB798}"/>
          </ac:spMkLst>
        </pc:spChg>
        <pc:picChg chg="add mod ord">
          <ac:chgData name="Luis Guillermo Rodriguez Escribano" userId="42d2e4959a5c0f13" providerId="LiveId" clId="{FFAC434A-6244-41EB-AB3E-0C4BA193EE2F}" dt="2025-10-23T05:22:27.885" v="7304" actId="22"/>
          <ac:picMkLst>
            <pc:docMk/>
            <pc:sldMk cId="2184622303" sldId="316"/>
            <ac:picMk id="7" creationId="{122B8979-8FA0-946E-91F5-55A9E3594E04}"/>
          </ac:picMkLst>
        </pc:picChg>
        <pc:picChg chg="add mod">
          <ac:chgData name="Luis Guillermo Rodriguez Escribano" userId="42d2e4959a5c0f13" providerId="LiveId" clId="{FFAC434A-6244-41EB-AB3E-0C4BA193EE2F}" dt="2025-10-23T05:22:40.641" v="7306" actId="1076"/>
          <ac:picMkLst>
            <pc:docMk/>
            <pc:sldMk cId="2184622303" sldId="316"/>
            <ac:picMk id="8" creationId="{610DAA7F-331A-4075-82F1-63329897320B}"/>
          </ac:picMkLst>
        </pc:picChg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3286628973" sldId="316"/>
        </pc:sldMkLst>
      </pc:sldChg>
      <pc:sldChg chg="add del">
        <pc:chgData name="Luis Guillermo Rodriguez Escribano" userId="42d2e4959a5c0f13" providerId="LiveId" clId="{FFAC434A-6244-41EB-AB3E-0C4BA193EE2F}" dt="2025-10-21T01:38:22.290" v="50" actId="2696"/>
        <pc:sldMkLst>
          <pc:docMk/>
          <pc:sldMk cId="188694626" sldId="317"/>
        </pc:sldMkLst>
      </pc:sldChg>
      <pc:sldChg chg="addSp delSp modSp new mod">
        <pc:chgData name="Luis Guillermo Rodriguez Escribano" userId="42d2e4959a5c0f13" providerId="LiveId" clId="{FFAC434A-6244-41EB-AB3E-0C4BA193EE2F}" dt="2025-10-23T05:27:29.737" v="7349" actId="1076"/>
        <pc:sldMkLst>
          <pc:docMk/>
          <pc:sldMk cId="3373070724" sldId="317"/>
        </pc:sldMkLst>
        <pc:spChg chg="mod">
          <ac:chgData name="Luis Guillermo Rodriguez Escribano" userId="42d2e4959a5c0f13" providerId="LiveId" clId="{FFAC434A-6244-41EB-AB3E-0C4BA193EE2F}" dt="2025-10-23T05:26:32.094" v="7341" actId="20577"/>
          <ac:spMkLst>
            <pc:docMk/>
            <pc:sldMk cId="3373070724" sldId="317"/>
            <ac:spMk id="2" creationId="{52FDC86D-4104-7694-42B4-895729745179}"/>
          </ac:spMkLst>
        </pc:spChg>
        <pc:spChg chg="del">
          <ac:chgData name="Luis Guillermo Rodriguez Escribano" userId="42d2e4959a5c0f13" providerId="LiveId" clId="{FFAC434A-6244-41EB-AB3E-0C4BA193EE2F}" dt="2025-10-23T05:25:13.855" v="7327" actId="22"/>
          <ac:spMkLst>
            <pc:docMk/>
            <pc:sldMk cId="3373070724" sldId="317"/>
            <ac:spMk id="3" creationId="{A3F7C92D-A460-F4F7-45DC-A1DF4FC056E5}"/>
          </ac:spMkLst>
        </pc:spChg>
        <pc:picChg chg="add mod ord">
          <ac:chgData name="Luis Guillermo Rodriguez Escribano" userId="42d2e4959a5c0f13" providerId="LiveId" clId="{FFAC434A-6244-41EB-AB3E-0C4BA193EE2F}" dt="2025-10-23T05:27:29.737" v="7349" actId="1076"/>
          <ac:picMkLst>
            <pc:docMk/>
            <pc:sldMk cId="3373070724" sldId="317"/>
            <ac:picMk id="7" creationId="{7EFC7478-CBD6-0FD2-1298-B01792536219}"/>
          </ac:picMkLst>
        </pc:picChg>
        <pc:picChg chg="add del">
          <ac:chgData name="Luis Guillermo Rodriguez Escribano" userId="42d2e4959a5c0f13" providerId="LiveId" clId="{FFAC434A-6244-41EB-AB3E-0C4BA193EE2F}" dt="2025-10-23T05:26:16.251" v="7329" actId="22"/>
          <ac:picMkLst>
            <pc:docMk/>
            <pc:sldMk cId="3373070724" sldId="317"/>
            <ac:picMk id="9" creationId="{AB228BF6-B97B-139F-26D5-8CD414546CEA}"/>
          </ac:picMkLst>
        </pc:picChg>
        <pc:picChg chg="add mod">
          <ac:chgData name="Luis Guillermo Rodriguez Escribano" userId="42d2e4959a5c0f13" providerId="LiveId" clId="{FFAC434A-6244-41EB-AB3E-0C4BA193EE2F}" dt="2025-10-23T05:27:27.123" v="7348" actId="14100"/>
          <ac:picMkLst>
            <pc:docMk/>
            <pc:sldMk cId="3373070724" sldId="317"/>
            <ac:picMk id="10" creationId="{086DC347-75F2-D6CD-EF7A-54A4AAEA2CEE}"/>
          </ac:picMkLst>
        </pc:picChg>
      </pc:sldChg>
      <pc:sldChg chg="addSp delSp modSp add mod">
        <pc:chgData name="Luis Guillermo Rodriguez Escribano" userId="42d2e4959a5c0f13" providerId="LiveId" clId="{FFAC434A-6244-41EB-AB3E-0C4BA193EE2F}" dt="2025-10-23T05:49:22.520" v="8061" actId="20577"/>
        <pc:sldMkLst>
          <pc:docMk/>
          <pc:sldMk cId="175483716" sldId="318"/>
        </pc:sldMkLst>
        <pc:spChg chg="mod">
          <ac:chgData name="Luis Guillermo Rodriguez Escribano" userId="42d2e4959a5c0f13" providerId="LiveId" clId="{FFAC434A-6244-41EB-AB3E-0C4BA193EE2F}" dt="2025-10-23T05:45:38.835" v="7824" actId="20577"/>
          <ac:spMkLst>
            <pc:docMk/>
            <pc:sldMk cId="175483716" sldId="318"/>
            <ac:spMk id="2" creationId="{27301C4B-48AB-B433-9514-5B63D6AEABC9}"/>
          </ac:spMkLst>
        </pc:spChg>
        <pc:spChg chg="add mod">
          <ac:chgData name="Luis Guillermo Rodriguez Escribano" userId="42d2e4959a5c0f13" providerId="LiveId" clId="{FFAC434A-6244-41EB-AB3E-0C4BA193EE2F}" dt="2025-10-23T05:49:22.520" v="8061" actId="20577"/>
          <ac:spMkLst>
            <pc:docMk/>
            <pc:sldMk cId="175483716" sldId="318"/>
            <ac:spMk id="6" creationId="{DAAFB2C5-6B08-10EA-4CB8-A1FC281B3B7F}"/>
          </ac:spMkLst>
        </pc:spChg>
        <pc:picChg chg="del">
          <ac:chgData name="Luis Guillermo Rodriguez Escribano" userId="42d2e4959a5c0f13" providerId="LiveId" clId="{FFAC434A-6244-41EB-AB3E-0C4BA193EE2F}" dt="2025-10-23T05:38:37.186" v="7396" actId="478"/>
          <ac:picMkLst>
            <pc:docMk/>
            <pc:sldMk cId="175483716" sldId="318"/>
            <ac:picMk id="7" creationId="{05348242-75A2-64C1-D84C-1A7ADD9AF32A}"/>
          </ac:picMkLst>
        </pc:picChg>
        <pc:picChg chg="del">
          <ac:chgData name="Luis Guillermo Rodriguez Escribano" userId="42d2e4959a5c0f13" providerId="LiveId" clId="{FFAC434A-6244-41EB-AB3E-0C4BA193EE2F}" dt="2025-10-23T05:38:37.186" v="7396" actId="478"/>
          <ac:picMkLst>
            <pc:docMk/>
            <pc:sldMk cId="175483716" sldId="318"/>
            <ac:picMk id="10" creationId="{C9ADDE59-9E24-F78E-9C31-693F8D9283CF}"/>
          </ac:picMkLst>
        </pc:picChg>
      </pc:sldChg>
      <pc:sldChg chg="modSp add mod">
        <pc:chgData name="Luis Guillermo Rodriguez Escribano" userId="42d2e4959a5c0f13" providerId="LiveId" clId="{FFAC434A-6244-41EB-AB3E-0C4BA193EE2F}" dt="2025-10-23T05:53:17.365" v="8220" actId="113"/>
        <pc:sldMkLst>
          <pc:docMk/>
          <pc:sldMk cId="2761379913" sldId="319"/>
        </pc:sldMkLst>
        <pc:spChg chg="mod">
          <ac:chgData name="Luis Guillermo Rodriguez Escribano" userId="42d2e4959a5c0f13" providerId="LiveId" clId="{FFAC434A-6244-41EB-AB3E-0C4BA193EE2F}" dt="2025-10-23T05:53:17.365" v="8220" actId="113"/>
          <ac:spMkLst>
            <pc:docMk/>
            <pc:sldMk cId="2761379913" sldId="319"/>
            <ac:spMk id="2" creationId="{5B8B5061-BE3E-809D-A739-F8F2FE3D3942}"/>
          </ac:spMkLst>
        </pc:spChg>
        <pc:spChg chg="mod">
          <ac:chgData name="Luis Guillermo Rodriguez Escribano" userId="42d2e4959a5c0f13" providerId="LiveId" clId="{FFAC434A-6244-41EB-AB3E-0C4BA193EE2F}" dt="2025-10-23T05:53:06.894" v="8219" actId="14100"/>
          <ac:spMkLst>
            <pc:docMk/>
            <pc:sldMk cId="2761379913" sldId="319"/>
            <ac:spMk id="6" creationId="{83657254-9EC2-40DC-DD3A-6304CD1D5AD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Libro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Libro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Libro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Libro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Libro1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b="1"/>
              <a:t>Crecimiento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v>Variación</c:v>
          </c:tx>
          <c:marker>
            <c:symbol val="none"/>
          </c:marker>
          <c:cat>
            <c:numRef>
              <c:f>Hoja1!$A$10:$A$11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Hoja1!$B$10:$B$11</c:f>
              <c:numCache>
                <c:formatCode>General</c:formatCode>
                <c:ptCount val="2"/>
                <c:pt idx="0" formatCode="_(* #,##0.00_);_(* \(#,##0.00\);_(* &quot;-&quot;??_);_(@_)">
                  <c:v>0.5</c:v>
                </c:pt>
                <c:pt idx="1">
                  <c:v>0.97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9D-416B-AF1C-22FA797C740B}"/>
            </c:ext>
          </c:extLst>
        </c:ser>
        <c:ser>
          <c:idx val="0"/>
          <c:order val="1"/>
          <c:tx>
            <c:v>Variación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Hoja1!$A$10:$A$11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Hoja1!$B$10:$B$11</c:f>
              <c:numCache>
                <c:formatCode>General</c:formatCode>
                <c:ptCount val="2"/>
                <c:pt idx="0" formatCode="_(* #,##0.00_);_(* \(#,##0.00\);_(* &quot;-&quot;??_);_(@_)">
                  <c:v>0.5</c:v>
                </c:pt>
                <c:pt idx="1">
                  <c:v>0.97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E9D-416B-AF1C-22FA797C7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9552336"/>
        <c:axId val="399555696"/>
      </c:lineChart>
      <c:catAx>
        <c:axId val="39955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9555696"/>
        <c:crosses val="autoZero"/>
        <c:auto val="1"/>
        <c:lblAlgn val="ctr"/>
        <c:lblOffset val="100"/>
        <c:noMultiLvlLbl val="0"/>
      </c:catAx>
      <c:valAx>
        <c:axId val="399555696"/>
        <c:scaling>
          <c:orientation val="minMax"/>
          <c:max val="1"/>
          <c:min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9552336"/>
        <c:crosses val="autoZero"/>
        <c:crossBetween val="between"/>
        <c:majorUnit val="0.5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es-CO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b="1"/>
              <a:t>Crecimiento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v>Variación</c:v>
          </c:tx>
          <c:marker>
            <c:symbol val="none"/>
          </c:marker>
          <c:cat>
            <c:numRef>
              <c:f>Hoja1!$A$10:$A$11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Hoja1!$B$10:$B$11</c:f>
              <c:numCache>
                <c:formatCode>General</c:formatCode>
                <c:ptCount val="2"/>
                <c:pt idx="0" formatCode="_(* #,##0.00_);_(* \(#,##0.00\);_(* &quot;-&quot;??_);_(@_)">
                  <c:v>0.5</c:v>
                </c:pt>
                <c:pt idx="1">
                  <c:v>0.97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867-4398-97D4-55E2ECA71567}"/>
            </c:ext>
          </c:extLst>
        </c:ser>
        <c:ser>
          <c:idx val="0"/>
          <c:order val="1"/>
          <c:tx>
            <c:v>Variación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es-C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Hoja1!$A$10:$A$11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Hoja1!$B$10:$B$11</c:f>
              <c:numCache>
                <c:formatCode>General</c:formatCode>
                <c:ptCount val="2"/>
                <c:pt idx="0" formatCode="_(* #,##0.00_);_(* \(#,##0.00\);_(* &quot;-&quot;??_);_(@_)">
                  <c:v>0.5</c:v>
                </c:pt>
                <c:pt idx="1">
                  <c:v>0.97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867-4398-97D4-55E2ECA715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9552336"/>
        <c:axId val="399555696"/>
      </c:lineChart>
      <c:catAx>
        <c:axId val="39955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9555696"/>
        <c:crosses val="autoZero"/>
        <c:auto val="1"/>
        <c:lblAlgn val="ctr"/>
        <c:lblOffset val="100"/>
        <c:noMultiLvlLbl val="0"/>
      </c:catAx>
      <c:valAx>
        <c:axId val="399555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9552336"/>
        <c:crosses val="autoZero"/>
        <c:crossBetween val="between"/>
        <c:majorUnit val="0.2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es-CO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Comportamiento del Ingreso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Cualquiera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Hoja1!$A$3:$A$7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Hoja1!$B$3:$B$7</c:f>
              <c:numCache>
                <c:formatCode>"$"#,##0_);[Red]\("$"#,##0\)</c:formatCode>
                <c:ptCount val="5"/>
                <c:pt idx="0">
                  <c:v>908526</c:v>
                </c:pt>
                <c:pt idx="1">
                  <c:v>1000000</c:v>
                </c:pt>
                <c:pt idx="2">
                  <c:v>1160000</c:v>
                </c:pt>
                <c:pt idx="3">
                  <c:v>1300000</c:v>
                </c:pt>
                <c:pt idx="4">
                  <c:v>1423500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317-479B-90AA-B15387E1B5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99240031"/>
        <c:axId val="699242431"/>
      </c:lineChart>
      <c:catAx>
        <c:axId val="699240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9242431"/>
        <c:crosses val="autoZero"/>
        <c:auto val="1"/>
        <c:lblAlgn val="ctr"/>
        <c:lblOffset val="100"/>
        <c:noMultiLvlLbl val="0"/>
      </c:catAx>
      <c:valAx>
        <c:axId val="699242431"/>
        <c:scaling>
          <c:orientation val="minMax"/>
          <c:min val="8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92400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Nuevo Ingreso</a:t>
            </a:r>
          </a:p>
        </c:rich>
      </c:tx>
      <c:layout>
        <c:manualLayout>
          <c:xMode val="edge"/>
          <c:yMode val="edge"/>
          <c:x val="0.4258818897637795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Cualquiera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Hoja1!$A$3:$A$7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Hoja1!$C$3:$C$7</c:f>
              <c:numCache>
                <c:formatCode>"$"#,##0_);[Red]\("$"#,##0\)</c:formatCode>
                <c:ptCount val="5"/>
                <c:pt idx="0">
                  <c:v>30723</c:v>
                </c:pt>
                <c:pt idx="1">
                  <c:v>91474</c:v>
                </c:pt>
                <c:pt idx="2">
                  <c:v>160000</c:v>
                </c:pt>
                <c:pt idx="3">
                  <c:v>140000</c:v>
                </c:pt>
                <c:pt idx="4">
                  <c:v>123500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C9F-4800-9A1A-4C2278A31A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99240031"/>
        <c:axId val="699242431"/>
      </c:lineChart>
      <c:catAx>
        <c:axId val="699240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9242431"/>
        <c:crosses val="autoZero"/>
        <c:auto val="1"/>
        <c:lblAlgn val="ctr"/>
        <c:lblOffset val="100"/>
        <c:noMultiLvlLbl val="0"/>
      </c:catAx>
      <c:valAx>
        <c:axId val="699242431"/>
        <c:scaling>
          <c:orientation val="minMax"/>
          <c:max val="18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92400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Comportamiento del Ingreso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Cualquiera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Hoja1!$A$3:$A$7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Hoja1!$B$3:$B$7</c:f>
              <c:numCache>
                <c:formatCode>"$"#,##0_);[Red]\("$"#,##0\)</c:formatCode>
                <c:ptCount val="5"/>
                <c:pt idx="0">
                  <c:v>908526</c:v>
                </c:pt>
                <c:pt idx="1">
                  <c:v>1000000</c:v>
                </c:pt>
                <c:pt idx="2">
                  <c:v>1160000</c:v>
                </c:pt>
                <c:pt idx="3">
                  <c:v>1300000</c:v>
                </c:pt>
                <c:pt idx="4">
                  <c:v>1423500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317-479B-90AA-B15387E1B5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99240031"/>
        <c:axId val="699242431"/>
      </c:lineChart>
      <c:catAx>
        <c:axId val="699240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9242431"/>
        <c:crosses val="autoZero"/>
        <c:auto val="1"/>
        <c:lblAlgn val="ctr"/>
        <c:lblOffset val="100"/>
        <c:noMultiLvlLbl val="0"/>
      </c:catAx>
      <c:valAx>
        <c:axId val="699242431"/>
        <c:scaling>
          <c:orientation val="minMax"/>
          <c:min val="8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92400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Nuevo Ingreso</a:t>
            </a:r>
          </a:p>
        </c:rich>
      </c:tx>
      <c:layout>
        <c:manualLayout>
          <c:xMode val="edge"/>
          <c:yMode val="edge"/>
          <c:x val="0.4258818897637795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Cualquiera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Hoja1!$A$3:$A$7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Hoja1!$C$3:$C$7</c:f>
              <c:numCache>
                <c:formatCode>"$"#,##0_);[Red]\("$"#,##0\)</c:formatCode>
                <c:ptCount val="5"/>
                <c:pt idx="0">
                  <c:v>30723</c:v>
                </c:pt>
                <c:pt idx="1">
                  <c:v>91474</c:v>
                </c:pt>
                <c:pt idx="2">
                  <c:v>160000</c:v>
                </c:pt>
                <c:pt idx="3">
                  <c:v>140000</c:v>
                </c:pt>
                <c:pt idx="4">
                  <c:v>123500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C9F-4800-9A1A-4C2278A31A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99240031"/>
        <c:axId val="699242431"/>
      </c:lineChart>
      <c:catAx>
        <c:axId val="699240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9242431"/>
        <c:crosses val="autoZero"/>
        <c:auto val="1"/>
        <c:lblAlgn val="ctr"/>
        <c:lblOffset val="100"/>
        <c:noMultiLvlLbl val="0"/>
      </c:catAx>
      <c:valAx>
        <c:axId val="699242431"/>
        <c:scaling>
          <c:orientation val="minMax"/>
          <c:max val="18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92400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56762D37-1C08-1775-B248-30E20DC4B87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2EAA248-93F6-53B9-3280-F689DD0FF3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BB0C0-68BE-4E61-9291-B56778B86B95}" type="datetime1">
              <a:rPr lang="es-ES" smtClean="0"/>
              <a:t>23/10/2025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8EE8AAC-19F4-5E50-89C0-7A0949F8BB5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7864A2B-0934-4B75-572E-55E30A7B06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B66C2-2C1D-48FB-A631-1795CE5F30B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963963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5494A-6183-40C0-A4C0-E1AE53218932}" type="datetime1">
              <a:rPr lang="es-ES" smtClean="0"/>
              <a:t>23/10/2025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57CA4-1E4A-4CF9-B613-C01EB98EDC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833709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56513" y="562804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51964" y="3438266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2076734" y="6407433"/>
            <a:ext cx="2743200" cy="365125"/>
          </a:xfrm>
          <a:prstGeom prst="rect">
            <a:avLst/>
          </a:prstGeom>
        </p:spPr>
        <p:txBody>
          <a:bodyPr/>
          <a:lstStyle/>
          <a:p>
            <a:fld id="{F7C42959-AFE9-4FEE-8F07-AE3521A16B87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871113" y="640743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037092" y="6407431"/>
            <a:ext cx="1171433" cy="365125"/>
          </a:xfrm>
          <a:prstGeom prst="rect">
            <a:avLst/>
          </a:prstGeom>
        </p:spPr>
        <p:txBody>
          <a:bodyPr/>
          <a:lstStyle/>
          <a:p>
            <a:fld id="{C2031119-8030-4E8C-9EE8-DFB5D3C4876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383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825625"/>
            <a:ext cx="9847997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>
          <a:xfrm>
            <a:off x="2076734" y="6407433"/>
            <a:ext cx="2743200" cy="365125"/>
          </a:xfrm>
          <a:prstGeom prst="rect">
            <a:avLst/>
          </a:prstGeom>
        </p:spPr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871113" y="640743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037092" y="6407431"/>
            <a:ext cx="1171433" cy="365125"/>
          </a:xfrm>
          <a:prstGeom prst="rect">
            <a:avLst/>
          </a:prstGeom>
        </p:spPr>
        <p:txBody>
          <a:bodyPr/>
          <a:lstStyle/>
          <a:p>
            <a:fld id="{C2031119-8030-4E8C-9EE8-DFB5D3C4876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491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>
          <a:xfrm>
            <a:off x="2076734" y="6407433"/>
            <a:ext cx="2743200" cy="365125"/>
          </a:xfrm>
          <a:prstGeom prst="rect">
            <a:avLst/>
          </a:prstGeom>
        </p:spPr>
        <p:txBody>
          <a:bodyPr/>
          <a:lstStyle/>
          <a:p>
            <a:fld id="{6A51BB3C-071E-4068-9DCE-B4A810F4A943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871113" y="640743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037092" y="6407431"/>
            <a:ext cx="1171433" cy="365125"/>
          </a:xfrm>
          <a:prstGeom prst="rect">
            <a:avLst/>
          </a:prstGeom>
        </p:spPr>
        <p:txBody>
          <a:bodyPr/>
          <a:lstStyle/>
          <a:p>
            <a:fld id="{C2031119-8030-4E8C-9EE8-DFB5D3C4876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408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993565" cy="687078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0745" y="6297119"/>
            <a:ext cx="1780186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5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C5BCF9EF-AE5F-49B8-B2D3-1B68CAD75D61}"/>
              </a:ext>
            </a:extLst>
          </p:cNvPr>
          <p:cNvSpPr txBox="1"/>
          <p:nvPr/>
        </p:nvSpPr>
        <p:spPr>
          <a:xfrm>
            <a:off x="3086893" y="2336393"/>
            <a:ext cx="6018213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spc="300" dirty="0">
                <a:ln w="11430" cmpd="sng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elvetica" panose="020B0604020202020204" pitchFamily="34" charset="0"/>
                <a:cs typeface="Aharoni" panose="02010803020104030203" pitchFamily="2" charset="-79"/>
              </a:rPr>
              <a:t>INDICADORES ECONÓMICOS y FINANCIEROS</a:t>
            </a:r>
          </a:p>
          <a:p>
            <a:pPr algn="ctr"/>
            <a:endParaRPr lang="es-ES" sz="3200" b="1" spc="300" dirty="0">
              <a:ln w="11430" cmpd="sng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Helvetica" panose="020B0604020202020204" pitchFamily="34" charset="0"/>
              <a:cs typeface="Aharoni" panose="02010803020104030203" pitchFamily="2" charset="-79"/>
            </a:endParaRPr>
          </a:p>
          <a:p>
            <a:pPr algn="ctr"/>
            <a:r>
              <a:rPr lang="es-ES" b="1" spc="300" dirty="0">
                <a:ln w="11430" cmpd="sng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elvetica" panose="020B0604020202020204" pitchFamily="34" charset="0"/>
                <a:cs typeface="Arial" panose="020B0604020202020204" pitchFamily="34" charset="0"/>
              </a:rPr>
              <a:t>NUEVA ESCUELA POPULAR Y OBRERA</a:t>
            </a:r>
          </a:p>
          <a:p>
            <a:pPr algn="ctr"/>
            <a:r>
              <a:rPr lang="es-ES" b="1" spc="300" dirty="0">
                <a:ln w="11430" cmpd="sng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elvetica" panose="020B0604020202020204" pitchFamily="34" charset="0"/>
                <a:cs typeface="Arial" panose="020B0604020202020204" pitchFamily="34" charset="0"/>
              </a:rPr>
              <a:t>NEPO</a:t>
            </a:r>
          </a:p>
          <a:p>
            <a:pPr algn="ctr"/>
            <a:endParaRPr lang="es-ES" b="1" spc="300" dirty="0">
              <a:ln w="11430" cmpd="sng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Helvetica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b="1" spc="300" dirty="0">
                <a:ln w="11430" cmpd="sng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elvetica" panose="020B0604020202020204" pitchFamily="34" charset="0"/>
                <a:cs typeface="Arial" panose="020B0604020202020204" pitchFamily="34" charset="0"/>
              </a:rPr>
              <a:t>OCTUBRE 2025</a:t>
            </a:r>
          </a:p>
        </p:txBody>
      </p:sp>
    </p:spTree>
    <p:extLst>
      <p:ext uri="{BB962C8B-B14F-4D97-AF65-F5344CB8AC3E}">
        <p14:creationId xmlns:p14="http://schemas.microsoft.com/office/powerpoint/2010/main" val="3282068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6E9E54-3E27-D67B-4550-A1BB193F5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1" y="203057"/>
            <a:ext cx="2442284" cy="757627"/>
          </a:xfrm>
        </p:spPr>
        <p:txBody>
          <a:bodyPr/>
          <a:lstStyle/>
          <a:p>
            <a:r>
              <a:rPr lang="es-CO" dirty="0"/>
              <a:t>Ejemplos: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336361-78C7-6B10-7FA6-B61AD5EA1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90" y="1078301"/>
            <a:ext cx="9847997" cy="5459023"/>
          </a:xfrm>
        </p:spPr>
        <p:txBody>
          <a:bodyPr/>
          <a:lstStyle/>
          <a:p>
            <a:r>
              <a:rPr lang="es-CO" sz="2000" b="1" dirty="0"/>
              <a:t>Negociador: </a:t>
            </a:r>
            <a:r>
              <a:rPr lang="es-CO" sz="2000" dirty="0"/>
              <a:t>“… como les decía, la situación es preocupante, nuestras exportaciones han caído un 50%  por la situación de aranceles internacionales… “</a:t>
            </a:r>
          </a:p>
          <a:p>
            <a:r>
              <a:rPr lang="es-CO" sz="2000" b="1" dirty="0"/>
              <a:t>Trabajador Negociador: </a:t>
            </a:r>
            <a:r>
              <a:rPr lang="es-CO" sz="2000" dirty="0"/>
              <a:t>“… pero es que es sabido que esta empresa no exporta sino el 5% de sus ventas…”</a:t>
            </a:r>
          </a:p>
          <a:p>
            <a:endParaRPr lang="es-CO" sz="2000" dirty="0"/>
          </a:p>
          <a:p>
            <a:r>
              <a:rPr lang="es-CO" sz="2000" dirty="0"/>
              <a:t>Negociador: “… para que piden estabilidad laboral, no es relevante, desde los 90s a hoy, los niveles de desempleo han bajado a un digito …”</a:t>
            </a:r>
          </a:p>
          <a:p>
            <a:r>
              <a:rPr lang="es-CO" sz="2000" b="1" dirty="0"/>
              <a:t>Trabajador Negociador </a:t>
            </a:r>
            <a:r>
              <a:rPr lang="es-CO" sz="2000" dirty="0"/>
              <a:t>: “… señores, la metodología del DANE desde el 2001 considera que una persona que  trabaje un solo día en la semana está empleado. Además una persona que se “mamo” de buscar empleo y esta vendiendo confites ya no lo refleja la estadística.”</a:t>
            </a:r>
          </a:p>
          <a:p>
            <a:endParaRPr lang="es-CO" sz="2000" dirty="0"/>
          </a:p>
          <a:p>
            <a:r>
              <a:rPr lang="es-CO" sz="2000" b="1" dirty="0"/>
              <a:t>Negociador: </a:t>
            </a:r>
            <a:r>
              <a:rPr lang="es-CO" sz="2000" dirty="0"/>
              <a:t>“… por qué insisten en ese punto del pliego, es sabido que este año ya integramos un 5% mas de personas en contratos a término indefinido …”</a:t>
            </a:r>
          </a:p>
          <a:p>
            <a:r>
              <a:rPr lang="es-CO" sz="2000" b="1" dirty="0"/>
              <a:t>Trabajador Negociador </a:t>
            </a:r>
            <a:r>
              <a:rPr lang="es-CO" sz="2000" dirty="0"/>
              <a:t>: “… respetable, ese 5% se debe a nuestra convención, pero recuerde que el 20% de los trabajadores de logística se tercerizaron hace 2 años, por lo que el 5% sigue siendo desproporcionado ... “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46C74A-7862-CFCC-0ED6-E3C4A161B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8684C48-FB1C-3ED1-7B4B-CDA2D82A3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10</a:t>
            </a:fld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F84291C-0496-9944-071F-A99FFB75E16A}"/>
              </a:ext>
            </a:extLst>
          </p:cNvPr>
          <p:cNvSpPr txBox="1"/>
          <p:nvPr/>
        </p:nvSpPr>
        <p:spPr>
          <a:xfrm>
            <a:off x="2336948" y="804010"/>
            <a:ext cx="3447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Relevante, Replicable, Consistente</a:t>
            </a:r>
            <a:endParaRPr lang="es-CO" b="1" dirty="0">
              <a:solidFill>
                <a:srgbClr val="FF000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62572A1-DF6C-5F71-DBB7-09D96FB71E58}"/>
              </a:ext>
            </a:extLst>
          </p:cNvPr>
          <p:cNvSpPr txBox="1"/>
          <p:nvPr/>
        </p:nvSpPr>
        <p:spPr>
          <a:xfrm>
            <a:off x="2367592" y="2517027"/>
            <a:ext cx="296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rgbClr val="FF0000"/>
                </a:solidFill>
              </a:rPr>
              <a:t>Metodología de construcción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6BA6C7E-B151-AE94-3EDE-D0B4727A07CE}"/>
              </a:ext>
            </a:extLst>
          </p:cNvPr>
          <p:cNvSpPr txBox="1"/>
          <p:nvPr/>
        </p:nvSpPr>
        <p:spPr>
          <a:xfrm>
            <a:off x="2367592" y="4599376"/>
            <a:ext cx="17070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b="1" dirty="0">
                <a:solidFill>
                  <a:srgbClr val="FF0000"/>
                </a:solidFill>
              </a:rPr>
              <a:t>Interpretación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844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8BFCAD-A7D5-6B8C-F6EA-AE853135C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¿Los indicadores son manipulables?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1B87BF-DC26-DAEB-AAC3-77969B4B7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1164567"/>
            <a:ext cx="9847997" cy="905774"/>
          </a:xfrm>
        </p:spPr>
        <p:txBody>
          <a:bodyPr/>
          <a:lstStyle/>
          <a:p>
            <a:r>
              <a:rPr lang="es-CO" dirty="0"/>
              <a:t>Generalmente si, pero en su forma de presentarlos. No tanto en inventar el dato.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835F80-F63C-038F-4541-45B6093C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F87EDDC-058B-9047-8CBE-C090AE4C7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11</a:t>
            </a:fld>
            <a:endParaRPr lang="es-CO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0AA65FB-3A4F-2292-FC9A-72F455DB0D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4632574"/>
              </p:ext>
            </p:extLst>
          </p:nvPr>
        </p:nvGraphicFramePr>
        <p:xfrm>
          <a:off x="2473087" y="26552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6A6320C7-285C-4F79-8259-A67102D7F2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2669610"/>
              </p:ext>
            </p:extLst>
          </p:nvPr>
        </p:nvGraphicFramePr>
        <p:xfrm>
          <a:off x="7336808" y="26552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78229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93211-FF5F-849B-588A-272A84F1A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F1AAF3-4710-286D-BC74-B72D62DAD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¿Los indicadores son manipulables?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602F3C-3C0C-B428-1A17-D82719670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1164567"/>
            <a:ext cx="9847997" cy="905774"/>
          </a:xfrm>
        </p:spPr>
        <p:txBody>
          <a:bodyPr/>
          <a:lstStyle/>
          <a:p>
            <a:r>
              <a:rPr lang="es-CO" dirty="0"/>
              <a:t>Generalmente si, pero en su forma de presentarlos. No tanto en inventar el dato.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55672-82D1-86BA-A2C7-7C21EC365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B392EB1-09F3-2997-A984-524BCB497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12</a:t>
            </a:fld>
            <a:endParaRPr lang="es-CO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4DDBA0BC-8A2B-CBEC-F93B-5C63788B9D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33836"/>
              </p:ext>
            </p:extLst>
          </p:nvPr>
        </p:nvGraphicFramePr>
        <p:xfrm>
          <a:off x="2352136" y="24901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E931984A-4E7B-43A6-8BB6-BDEDA531D5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4663370"/>
              </p:ext>
            </p:extLst>
          </p:nvPr>
        </p:nvGraphicFramePr>
        <p:xfrm>
          <a:off x="7251940" y="24901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1457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00E9A-264F-6525-AC47-76CBE773D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59524A-0EF8-49BC-4587-ED1B0A1B4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¿Los indicadores son manipulables?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524CEE-E4F6-70ED-D006-CB9784285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1164567"/>
            <a:ext cx="9847997" cy="905774"/>
          </a:xfrm>
        </p:spPr>
        <p:txBody>
          <a:bodyPr/>
          <a:lstStyle/>
          <a:p>
            <a:r>
              <a:rPr lang="es-CO" dirty="0"/>
              <a:t>Generalmente si, pero en su forma de presentarlos. No tanto en inventar el dato.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C62915-05A4-D38D-94FE-48188023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AAE4F94-B5B3-D73A-1AB8-F34EDF473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13</a:t>
            </a:fld>
            <a:endParaRPr lang="es-CO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EB7B5901-AFA9-3A52-2E20-E119B70B90B4}"/>
              </a:ext>
            </a:extLst>
          </p:cNvPr>
          <p:cNvGraphicFramePr>
            <a:graphicFrameLocks/>
          </p:cNvGraphicFramePr>
          <p:nvPr/>
        </p:nvGraphicFramePr>
        <p:xfrm>
          <a:off x="2352136" y="24901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3F8A3D8F-61DE-AA18-E575-A9BBAFF5815C}"/>
              </a:ext>
            </a:extLst>
          </p:cNvPr>
          <p:cNvGraphicFramePr>
            <a:graphicFrameLocks/>
          </p:cNvGraphicFramePr>
          <p:nvPr/>
        </p:nvGraphicFramePr>
        <p:xfrm>
          <a:off x="7251940" y="24901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835908F6-0C5E-34C1-B750-B192F7CABB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5662" y="5525105"/>
            <a:ext cx="6038850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60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3CEB0AD-E4C8-31D1-231A-C0064998C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14</a:t>
            </a:fld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F42ECC2-78AE-8F80-F94A-BE2474400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9E826-30DC-476B-8BE7-DA568AD38AF3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08BEE125-E3A7-96E8-4240-7DF376EDB3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1122" y="85442"/>
            <a:ext cx="9144000" cy="1742536"/>
          </a:xfrm>
        </p:spPr>
        <p:txBody>
          <a:bodyPr/>
          <a:lstStyle/>
          <a:p>
            <a:r>
              <a:rPr lang="es-CO" sz="4800" b="1" dirty="0"/>
              <a:t>Principales Indicadores Económicos (Las más agregadas)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9D7A59A-86F3-7E65-D3AB-ADAF34498B95}"/>
              </a:ext>
            </a:extLst>
          </p:cNvPr>
          <p:cNvSpPr txBox="1"/>
          <p:nvPr/>
        </p:nvSpPr>
        <p:spPr>
          <a:xfrm>
            <a:off x="2506669" y="1606117"/>
            <a:ext cx="2417650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/>
              <a:t>Inflación Consumidor</a:t>
            </a:r>
          </a:p>
          <a:p>
            <a:endParaRPr lang="es-CO" b="1" dirty="0"/>
          </a:p>
          <a:p>
            <a:r>
              <a:rPr lang="es-CO" b="1" dirty="0"/>
              <a:t>Inflación Productor</a:t>
            </a:r>
          </a:p>
          <a:p>
            <a:endParaRPr lang="es-CO" b="1" dirty="0"/>
          </a:p>
          <a:p>
            <a:r>
              <a:rPr lang="es-CO" b="1" dirty="0"/>
              <a:t>Devaluación</a:t>
            </a:r>
          </a:p>
          <a:p>
            <a:endParaRPr lang="es-CO" b="1" dirty="0"/>
          </a:p>
          <a:p>
            <a:r>
              <a:rPr lang="es-CO" b="1" dirty="0"/>
              <a:t>Revaluación</a:t>
            </a:r>
          </a:p>
          <a:p>
            <a:endParaRPr lang="es-CO" b="1" dirty="0"/>
          </a:p>
          <a:p>
            <a:r>
              <a:rPr lang="es-CO" b="1" dirty="0"/>
              <a:t>Ingreso Nacional Bruto </a:t>
            </a:r>
          </a:p>
          <a:p>
            <a:endParaRPr lang="es-CO" b="1" dirty="0"/>
          </a:p>
          <a:p>
            <a:r>
              <a:rPr lang="es-CO" b="1" dirty="0"/>
              <a:t>Consumo</a:t>
            </a:r>
          </a:p>
          <a:p>
            <a:endParaRPr lang="es-CO" b="1" dirty="0"/>
          </a:p>
          <a:p>
            <a:r>
              <a:rPr lang="es-CO" b="1" dirty="0"/>
              <a:t>Inversión </a:t>
            </a:r>
          </a:p>
          <a:p>
            <a:endParaRPr lang="es-CO" b="1" dirty="0"/>
          </a:p>
          <a:p>
            <a:r>
              <a:rPr lang="es-CO" b="1" dirty="0"/>
              <a:t>Tasa de referencia</a:t>
            </a:r>
          </a:p>
          <a:p>
            <a:endParaRPr lang="es-CO" b="1" dirty="0"/>
          </a:p>
          <a:p>
            <a:r>
              <a:rPr lang="es-CO" b="1" dirty="0"/>
              <a:t>Empleo</a:t>
            </a:r>
          </a:p>
        </p:txBody>
      </p:sp>
      <p:pic>
        <p:nvPicPr>
          <p:cNvPr id="8" name="Gráfico 7" descr="Marca de verificación con relleno sólido">
            <a:extLst>
              <a:ext uri="{FF2B5EF4-FFF2-40B4-BE49-F238E27FC236}">
                <a16:creationId xmlns:a16="http://schemas.microsoft.com/office/drawing/2014/main" id="{1DA04C4B-2900-0DD3-3309-E2BF263217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49866" y="1362709"/>
            <a:ext cx="591192" cy="740267"/>
          </a:xfrm>
          <a:prstGeom prst="rect">
            <a:avLst/>
          </a:prstGeom>
        </p:spPr>
      </p:pic>
      <p:pic>
        <p:nvPicPr>
          <p:cNvPr id="9" name="Gráfico 8" descr="Marca de verificación con relleno sólido">
            <a:extLst>
              <a:ext uri="{FF2B5EF4-FFF2-40B4-BE49-F238E27FC236}">
                <a16:creationId xmlns:a16="http://schemas.microsoft.com/office/drawing/2014/main" id="{C7620020-8953-446B-E4F7-EC38A0D511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49866" y="1884013"/>
            <a:ext cx="591192" cy="740267"/>
          </a:xfrm>
          <a:prstGeom prst="rect">
            <a:avLst/>
          </a:prstGeom>
        </p:spPr>
      </p:pic>
      <p:pic>
        <p:nvPicPr>
          <p:cNvPr id="10" name="Gráfico 9" descr="Marca de verificación con relleno sólido">
            <a:extLst>
              <a:ext uri="{FF2B5EF4-FFF2-40B4-BE49-F238E27FC236}">
                <a16:creationId xmlns:a16="http://schemas.microsoft.com/office/drawing/2014/main" id="{48770FC9-7BEE-AE69-96E8-4679DAED86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71611" y="2377974"/>
            <a:ext cx="591192" cy="740267"/>
          </a:xfrm>
          <a:prstGeom prst="rect">
            <a:avLst/>
          </a:prstGeom>
        </p:spPr>
      </p:pic>
      <p:pic>
        <p:nvPicPr>
          <p:cNvPr id="11" name="Gráfico 10" descr="Marca de verificación con relleno sólido">
            <a:extLst>
              <a:ext uri="{FF2B5EF4-FFF2-40B4-BE49-F238E27FC236}">
                <a16:creationId xmlns:a16="http://schemas.microsoft.com/office/drawing/2014/main" id="{2E910994-9A5C-73EA-AFA0-DB044011D2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71611" y="2990064"/>
            <a:ext cx="591192" cy="740267"/>
          </a:xfrm>
          <a:prstGeom prst="rect">
            <a:avLst/>
          </a:prstGeom>
        </p:spPr>
      </p:pic>
      <p:pic>
        <p:nvPicPr>
          <p:cNvPr id="12" name="Gráfico 11" descr="Marca de verificación con relleno sólido">
            <a:extLst>
              <a:ext uri="{FF2B5EF4-FFF2-40B4-BE49-F238E27FC236}">
                <a16:creationId xmlns:a16="http://schemas.microsoft.com/office/drawing/2014/main" id="{99BBE200-9AAF-6A9C-AEEF-BD3629299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71611" y="3574811"/>
            <a:ext cx="591192" cy="740267"/>
          </a:xfrm>
          <a:prstGeom prst="rect">
            <a:avLst/>
          </a:prstGeom>
        </p:spPr>
      </p:pic>
      <p:pic>
        <p:nvPicPr>
          <p:cNvPr id="13" name="Gráfico 12" descr="Marca de verificación con relleno sólido">
            <a:extLst>
              <a:ext uri="{FF2B5EF4-FFF2-40B4-BE49-F238E27FC236}">
                <a16:creationId xmlns:a16="http://schemas.microsoft.com/office/drawing/2014/main" id="{0416587E-0506-BC28-6EDD-C29BF5380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3342" y="4096115"/>
            <a:ext cx="591192" cy="740267"/>
          </a:xfrm>
          <a:prstGeom prst="rect">
            <a:avLst/>
          </a:prstGeom>
        </p:spPr>
      </p:pic>
      <p:pic>
        <p:nvPicPr>
          <p:cNvPr id="14" name="Gráfico 13" descr="Marca de verificación con relleno sólido">
            <a:extLst>
              <a:ext uri="{FF2B5EF4-FFF2-40B4-BE49-F238E27FC236}">
                <a16:creationId xmlns:a16="http://schemas.microsoft.com/office/drawing/2014/main" id="{17460112-012A-2BD6-2E87-FC4DAD3F1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49866" y="4590076"/>
            <a:ext cx="591192" cy="740267"/>
          </a:xfrm>
          <a:prstGeom prst="rect">
            <a:avLst/>
          </a:prstGeom>
        </p:spPr>
      </p:pic>
      <p:pic>
        <p:nvPicPr>
          <p:cNvPr id="15" name="Gráfico 14" descr="Marca de verificación con relleno sólido">
            <a:extLst>
              <a:ext uri="{FF2B5EF4-FFF2-40B4-BE49-F238E27FC236}">
                <a16:creationId xmlns:a16="http://schemas.microsoft.com/office/drawing/2014/main" id="{B2A4C858-49F9-BB69-B8B7-9341EB379B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49866" y="5207864"/>
            <a:ext cx="591192" cy="740267"/>
          </a:xfrm>
          <a:prstGeom prst="rect">
            <a:avLst/>
          </a:prstGeom>
        </p:spPr>
      </p:pic>
      <p:pic>
        <p:nvPicPr>
          <p:cNvPr id="16" name="Gráfico 15" descr="Marca de verificación con relleno sólido">
            <a:extLst>
              <a:ext uri="{FF2B5EF4-FFF2-40B4-BE49-F238E27FC236}">
                <a16:creationId xmlns:a16="http://schemas.microsoft.com/office/drawing/2014/main" id="{D03EC2FD-679F-D9A3-2964-D43340433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2984" y="5696127"/>
            <a:ext cx="591192" cy="740267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DE29BE5-E38A-ADE7-09F4-2CDE582D53B3}"/>
              </a:ext>
            </a:extLst>
          </p:cNvPr>
          <p:cNvSpPr txBox="1"/>
          <p:nvPr/>
        </p:nvSpPr>
        <p:spPr>
          <a:xfrm>
            <a:off x="8371479" y="2090172"/>
            <a:ext cx="36740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/>
              <a:t>Se aplica en mayor o menor medida en la medida del contexto, dependiendo el tema de que se trate, el sector y el tamaño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A9D2497-DAB8-91EF-520B-47F5D212A6D4}"/>
              </a:ext>
            </a:extLst>
          </p:cNvPr>
          <p:cNvSpPr txBox="1"/>
          <p:nvPr/>
        </p:nvSpPr>
        <p:spPr>
          <a:xfrm>
            <a:off x="6171012" y="3121989"/>
            <a:ext cx="1686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dirty="0"/>
              <a:t>Su uso </a:t>
            </a:r>
            <a:r>
              <a:rPr lang="es-CO" sz="2800" dirty="0">
                <a:sym typeface="Wingdings" panose="05000000000000000000" pitchFamily="2" charset="2"/>
              </a:rPr>
              <a:t> </a:t>
            </a:r>
            <a:endParaRPr lang="es-CO" sz="2800" dirty="0"/>
          </a:p>
        </p:txBody>
      </p:sp>
      <p:sp>
        <p:nvSpPr>
          <p:cNvPr id="19" name="Abrir llave 18">
            <a:extLst>
              <a:ext uri="{FF2B5EF4-FFF2-40B4-BE49-F238E27FC236}">
                <a16:creationId xmlns:a16="http://schemas.microsoft.com/office/drawing/2014/main" id="{14FB3D50-0C54-634D-F7C5-A25819863D3A}"/>
              </a:ext>
            </a:extLst>
          </p:cNvPr>
          <p:cNvSpPr/>
          <p:nvPr/>
        </p:nvSpPr>
        <p:spPr>
          <a:xfrm>
            <a:off x="7963270" y="1732842"/>
            <a:ext cx="408209" cy="3297181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334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9C27C1-7D54-2C9F-EF12-891E2599E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6"/>
            <a:ext cx="9847997" cy="740374"/>
          </a:xfrm>
        </p:spPr>
        <p:txBody>
          <a:bodyPr/>
          <a:lstStyle/>
          <a:p>
            <a:pPr algn="ctr"/>
            <a:r>
              <a:rPr lang="es-ES" b="1" dirty="0"/>
              <a:t>BALANCE GENERAL Y DE RESULTADOS</a:t>
            </a:r>
            <a:endParaRPr lang="es-CO" b="1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659C4B34-EB1D-A9A3-BF43-C4E2149D4A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8024" y="1061050"/>
            <a:ext cx="6624559" cy="5115913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51083D-87A6-AA3D-7845-802C12387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B124A56-48ED-D037-F021-CB2A8370C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15</a:t>
            </a:fld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F4111DF-89A2-B796-53EB-69370BF3FE84}"/>
              </a:ext>
            </a:extLst>
          </p:cNvPr>
          <p:cNvSpPr txBox="1"/>
          <p:nvPr/>
        </p:nvSpPr>
        <p:spPr>
          <a:xfrm>
            <a:off x="10032856" y="1291518"/>
            <a:ext cx="163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rgbClr val="FF0000"/>
                </a:solidFill>
              </a:rPr>
              <a:t>Tabla de Stocks</a:t>
            </a:r>
          </a:p>
        </p:txBody>
      </p:sp>
    </p:spTree>
    <p:extLst>
      <p:ext uri="{BB962C8B-B14F-4D97-AF65-F5344CB8AC3E}">
        <p14:creationId xmlns:p14="http://schemas.microsoft.com/office/powerpoint/2010/main" val="2549666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DC3B1E-6894-A6B1-D0C4-3291D4473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714495"/>
          </a:xfrm>
        </p:spPr>
        <p:txBody>
          <a:bodyPr/>
          <a:lstStyle/>
          <a:p>
            <a:pPr algn="ctr"/>
            <a:r>
              <a:rPr lang="es-CO" b="1" dirty="0"/>
              <a:t>BALANCE GENERAL Y DE RESULTADOS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974EA8-5FC5-4DA2-6F4B-425B20F94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33C48AD-1FAB-68F2-5A43-B995FBAB5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16</a:t>
            </a:fld>
            <a:endParaRPr lang="es-CO"/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423CEE64-8126-8A7B-3865-82406D5917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5401" y="2191110"/>
            <a:ext cx="8835173" cy="301276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3558C00-6FB9-5F8B-0E71-82CD7E3FD710}"/>
              </a:ext>
            </a:extLst>
          </p:cNvPr>
          <p:cNvSpPr txBox="1"/>
          <p:nvPr/>
        </p:nvSpPr>
        <p:spPr>
          <a:xfrm>
            <a:off x="9718474" y="1284798"/>
            <a:ext cx="1582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rgbClr val="FF0000"/>
                </a:solidFill>
              </a:rPr>
              <a:t>Tabla de flujos</a:t>
            </a:r>
          </a:p>
        </p:txBody>
      </p:sp>
    </p:spTree>
    <p:extLst>
      <p:ext uri="{BB962C8B-B14F-4D97-AF65-F5344CB8AC3E}">
        <p14:creationId xmlns:p14="http://schemas.microsoft.com/office/powerpoint/2010/main" val="896616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7515321-A23A-C685-FEED-123A18F34C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072" y="-2"/>
            <a:ext cx="12041373" cy="6858001"/>
          </a:xfr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EEA337E-2E9B-A597-9EC2-E9F22B74E219}"/>
              </a:ext>
            </a:extLst>
          </p:cNvPr>
          <p:cNvSpPr txBox="1"/>
          <p:nvPr/>
        </p:nvSpPr>
        <p:spPr>
          <a:xfrm>
            <a:off x="9765437" y="248574"/>
            <a:ext cx="160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rgbClr val="FF0000"/>
                </a:solidFill>
              </a:rPr>
              <a:t>Tabla de Stocks</a:t>
            </a:r>
          </a:p>
        </p:txBody>
      </p:sp>
    </p:spTree>
    <p:extLst>
      <p:ext uri="{BB962C8B-B14F-4D97-AF65-F5344CB8AC3E}">
        <p14:creationId xmlns:p14="http://schemas.microsoft.com/office/powerpoint/2010/main" val="3864967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312BAA-82BE-075F-070A-8F94B0720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22DECEE-1D83-79D9-4CDB-B8B35ADD2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18</a:t>
            </a:fld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004B874-4185-EF64-1723-B80A144CC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800" y="1108135"/>
            <a:ext cx="9884453" cy="43053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2699246-C5DF-8C09-574D-166E3D65E122}"/>
              </a:ext>
            </a:extLst>
          </p:cNvPr>
          <p:cNvSpPr txBox="1"/>
          <p:nvPr/>
        </p:nvSpPr>
        <p:spPr>
          <a:xfrm>
            <a:off x="9761606" y="426471"/>
            <a:ext cx="1582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rgbClr val="FF0000"/>
                </a:solidFill>
              </a:rPr>
              <a:t>Tabla de flujos</a:t>
            </a:r>
          </a:p>
        </p:txBody>
      </p:sp>
    </p:spTree>
    <p:extLst>
      <p:ext uri="{BB962C8B-B14F-4D97-AF65-F5344CB8AC3E}">
        <p14:creationId xmlns:p14="http://schemas.microsoft.com/office/powerpoint/2010/main" val="266421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EFDE8-4646-839F-60D7-A44C85A04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D31A433D-0983-77C1-E04F-F26D4E84A7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1938" y="104775"/>
            <a:ext cx="9303058" cy="2123358"/>
          </a:xfr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C7A096A-EB21-0A17-FAA4-3B16EE5DB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500" y="2613148"/>
            <a:ext cx="9377933" cy="442931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67BB420-1E1F-5270-2163-FDB010C54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1938" y="2228133"/>
            <a:ext cx="9340495" cy="47631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87E6F66-DEB3-848E-2EA4-69AB616B6312}"/>
              </a:ext>
            </a:extLst>
          </p:cNvPr>
          <p:cNvSpPr txBox="1"/>
          <p:nvPr/>
        </p:nvSpPr>
        <p:spPr>
          <a:xfrm>
            <a:off x="9778859" y="612456"/>
            <a:ext cx="1582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rgbClr val="FF0000"/>
                </a:solidFill>
              </a:rPr>
              <a:t>Tabla de flujos</a:t>
            </a:r>
          </a:p>
        </p:txBody>
      </p:sp>
    </p:spTree>
    <p:extLst>
      <p:ext uri="{BB962C8B-B14F-4D97-AF65-F5344CB8AC3E}">
        <p14:creationId xmlns:p14="http://schemas.microsoft.com/office/powerpoint/2010/main" val="39440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C2F1C-C991-EE1C-A8C1-0DBD5EFD8D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F55596-035E-153D-7CCB-BAC973D51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99EF538-3AB4-11B5-B254-CB00AC96B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2</a:t>
            </a:fld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06091F2-AF24-268F-1C5E-CE429F32A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791" y="856139"/>
            <a:ext cx="8820072" cy="555129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A51ED73-7C95-7B04-6BA6-03877181ABC7}"/>
              </a:ext>
            </a:extLst>
          </p:cNvPr>
          <p:cNvSpPr txBox="1"/>
          <p:nvPr/>
        </p:nvSpPr>
        <p:spPr>
          <a:xfrm>
            <a:off x="5182987" y="158181"/>
            <a:ext cx="31856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/>
              <a:t>COMPETITIVIDAD</a:t>
            </a:r>
          </a:p>
        </p:txBody>
      </p:sp>
    </p:spTree>
    <p:extLst>
      <p:ext uri="{BB962C8B-B14F-4D97-AF65-F5344CB8AC3E}">
        <p14:creationId xmlns:p14="http://schemas.microsoft.com/office/powerpoint/2010/main" val="3448074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34FF18-CAF7-F357-ACD5-59998546F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397E1F0-83F8-AB79-1083-220A67A68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5718" y="6407433"/>
            <a:ext cx="1171433" cy="365125"/>
          </a:xfrm>
        </p:spPr>
        <p:txBody>
          <a:bodyPr/>
          <a:lstStyle/>
          <a:p>
            <a:fld id="{C2031119-8030-4E8C-9EE8-DFB5D3C48761}" type="slidenum">
              <a:rPr lang="es-CO" smtClean="0"/>
              <a:t>20</a:t>
            </a:fld>
            <a:endParaRPr lang="es-CO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4A53A73-BB7C-0B85-DCE3-DFBCAD41EF5D}"/>
              </a:ext>
            </a:extLst>
          </p:cNvPr>
          <p:cNvSpPr txBox="1"/>
          <p:nvPr/>
        </p:nvSpPr>
        <p:spPr>
          <a:xfrm>
            <a:off x="2076734" y="1078404"/>
            <a:ext cx="99484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/>
              <a:t>Empresa Privada </a:t>
            </a:r>
            <a:r>
              <a:rPr lang="es-CO" sz="2400" dirty="0">
                <a:sym typeface="Wingdings" panose="05000000000000000000" pitchFamily="2" charset="2"/>
              </a:rPr>
              <a:t> La mayor explotación de los recursos para maximizar la ganancia. Para el empresario el trabajador es un recurso humano. </a:t>
            </a:r>
          </a:p>
          <a:p>
            <a:endParaRPr lang="es-CO" sz="2400" dirty="0">
              <a:sym typeface="Wingdings" panose="05000000000000000000" pitchFamily="2" charset="2"/>
            </a:endParaRPr>
          </a:p>
          <a:p>
            <a:r>
              <a:rPr lang="es-CO" sz="2400" b="1" dirty="0">
                <a:sym typeface="Wingdings" panose="05000000000000000000" pitchFamily="2" charset="2"/>
              </a:rPr>
              <a:t>Trabajador</a:t>
            </a:r>
            <a:r>
              <a:rPr lang="es-CO" sz="2400" dirty="0">
                <a:sym typeface="Wingdings" panose="05000000000000000000" pitchFamily="2" charset="2"/>
              </a:rPr>
              <a:t>  Que su trabajo se refleje en el mejor bienestar de él y su familia (reproducción de la fuerza de trabajo) de acuerdo al nivel de productividad (distribución) que el representa para la empresa. </a:t>
            </a:r>
            <a:endParaRPr lang="es-CO" sz="24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3BDBF85-1035-710F-7209-ABB028C6F7A6}"/>
              </a:ext>
            </a:extLst>
          </p:cNvPr>
          <p:cNvSpPr txBox="1"/>
          <p:nvPr/>
        </p:nvSpPr>
        <p:spPr>
          <a:xfrm>
            <a:off x="4692769" y="179625"/>
            <a:ext cx="4145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b="1" dirty="0"/>
              <a:t>Objetivos Según Actor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90ED4BD-F51D-50AB-F851-F48CBA16D200}"/>
              </a:ext>
            </a:extLst>
          </p:cNvPr>
          <p:cNvSpPr txBox="1"/>
          <p:nvPr/>
        </p:nvSpPr>
        <p:spPr>
          <a:xfrm>
            <a:off x="2076734" y="3501878"/>
            <a:ext cx="98363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/>
              <a:t>Ente Institucional </a:t>
            </a:r>
            <a:r>
              <a:rPr lang="es-CO" sz="2400" dirty="0">
                <a:sym typeface="Wingdings" panose="05000000000000000000" pitchFamily="2" charset="2"/>
              </a:rPr>
              <a:t> Administrar de la mejor manera los recursos para que la misionalidad para la que está diseñada cumpla con la mejor cobertura  y calidad. El trabajador es un intermediario de la funcionalidad. </a:t>
            </a:r>
          </a:p>
          <a:p>
            <a:endParaRPr lang="es-CO" sz="2400" dirty="0">
              <a:sym typeface="Wingdings" panose="05000000000000000000" pitchFamily="2" charset="2"/>
            </a:endParaRPr>
          </a:p>
          <a:p>
            <a:r>
              <a:rPr lang="es-CO" sz="2400" b="1" dirty="0">
                <a:sym typeface="Wingdings" panose="05000000000000000000" pitchFamily="2" charset="2"/>
              </a:rPr>
              <a:t>Trabajador</a:t>
            </a:r>
            <a:r>
              <a:rPr lang="es-CO" sz="2400" dirty="0">
                <a:sym typeface="Wingdings" panose="05000000000000000000" pitchFamily="2" charset="2"/>
              </a:rPr>
              <a:t>  Que su trabajo se refleje en el mejor bienestar de él y su familia (reproducción de la fuerza de trabajo) de acuerdo al nivel de satisfacción de la sociedad. 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83018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CB2FE-1507-2979-019C-DBDDBB4F3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88" y="85442"/>
            <a:ext cx="9847997" cy="561663"/>
          </a:xfrm>
        </p:spPr>
        <p:txBody>
          <a:bodyPr/>
          <a:lstStyle/>
          <a:p>
            <a:pPr algn="ctr"/>
            <a:r>
              <a:rPr lang="es-CO" sz="3200" b="1" dirty="0"/>
              <a:t>Principios Fundamentales Del Negociador Trabajador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D4819B-FEF1-AA41-06D6-3074EDD98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8333" y="539151"/>
            <a:ext cx="10093506" cy="5973792"/>
          </a:xfrm>
        </p:spPr>
        <p:txBody>
          <a:bodyPr/>
          <a:lstStyle/>
          <a:p>
            <a:r>
              <a:rPr lang="es-CO" sz="2600" dirty="0"/>
              <a:t>El enfoque principal para el trabajador son los flujos pues este le pagan salarios y beneficios adicionales. Los stock son datos complementarios. </a:t>
            </a:r>
            <a:r>
              <a:rPr lang="es-CO" sz="2600" b="1" dirty="0">
                <a:solidFill>
                  <a:srgbClr val="FF0000"/>
                </a:solidFill>
              </a:rPr>
              <a:t>(Privado y Público). (Nota s privado. Ojo Patrimonio)</a:t>
            </a:r>
          </a:p>
          <a:p>
            <a:r>
              <a:rPr lang="es-CO" sz="2600" dirty="0"/>
              <a:t>La lectura crítica e interpretativa de las notas a los estados financieros y de resultados son críticos para el debate del papel administrativo de la gerencia y es de dónde se puede contrarrestar todo indicador. </a:t>
            </a:r>
            <a:r>
              <a:rPr lang="es-CO" sz="2600" b="1" dirty="0">
                <a:solidFill>
                  <a:srgbClr val="FF0000"/>
                </a:solidFill>
              </a:rPr>
              <a:t>(Privado y Público).</a:t>
            </a:r>
            <a:endParaRPr lang="es-CO" sz="2600" dirty="0"/>
          </a:p>
          <a:p>
            <a:r>
              <a:rPr lang="es-CO" sz="2600" dirty="0"/>
              <a:t>La responsabilidad productiva del trabajador es entregar un buen valor agregado para el resultado final. La utilidad bruta es el enfoque central para esta discusión en </a:t>
            </a:r>
            <a:r>
              <a:rPr lang="es-CO" sz="2600" b="1" dirty="0">
                <a:solidFill>
                  <a:srgbClr val="FF0000"/>
                </a:solidFill>
              </a:rPr>
              <a:t>s privado</a:t>
            </a:r>
            <a:r>
              <a:rPr lang="es-CO" sz="2600" dirty="0"/>
              <a:t> y la gestión de recursos es el enfoque en los entes </a:t>
            </a:r>
            <a:r>
              <a:rPr lang="es-CO" sz="2600" b="1" dirty="0">
                <a:solidFill>
                  <a:srgbClr val="FF0000"/>
                </a:solidFill>
              </a:rPr>
              <a:t>públicos</a:t>
            </a:r>
            <a:r>
              <a:rPr lang="es-CO" sz="2600" dirty="0"/>
              <a:t>.</a:t>
            </a:r>
          </a:p>
          <a:p>
            <a:r>
              <a:rPr lang="es-CO" sz="2600" dirty="0"/>
              <a:t>La utilidad operativa se la pelean los bancos y los administradores </a:t>
            </a:r>
            <a:r>
              <a:rPr lang="es-CO" sz="2600" b="1" dirty="0">
                <a:solidFill>
                  <a:srgbClr val="FF0000"/>
                </a:solidFill>
              </a:rPr>
              <a:t>(privado)</a:t>
            </a:r>
          </a:p>
          <a:p>
            <a:r>
              <a:rPr lang="es-CO" sz="2600" dirty="0"/>
              <a:t>La utilidad neta la pelean los dueños con los administradores. </a:t>
            </a:r>
            <a:r>
              <a:rPr lang="es-CO" sz="2000" b="1" dirty="0">
                <a:solidFill>
                  <a:srgbClr val="FF0000"/>
                </a:solidFill>
              </a:rPr>
              <a:t>(privado)</a:t>
            </a:r>
          </a:p>
          <a:p>
            <a:pPr marL="0" indent="0">
              <a:buNone/>
            </a:pPr>
            <a:r>
              <a:rPr lang="es-CO" sz="2000" b="1" dirty="0">
                <a:solidFill>
                  <a:srgbClr val="FF0000"/>
                </a:solidFill>
              </a:rPr>
              <a:t>Nota: distribución</a:t>
            </a:r>
            <a:endParaRPr lang="es-CO" sz="200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234925-4D6C-5CE9-3272-429C71654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6983A8-DAF9-69DA-9902-4A3A3945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284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189DFC-F08E-9387-07E9-9A8AFE22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6"/>
            <a:ext cx="9847997" cy="783506"/>
          </a:xfrm>
        </p:spPr>
        <p:txBody>
          <a:bodyPr/>
          <a:lstStyle/>
          <a:p>
            <a:r>
              <a:rPr lang="es-CO" dirty="0"/>
              <a:t>Indicadores Financieros: Liquidez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0D349B9A-8231-856B-62A8-AB0383C6F4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4748" y="2272205"/>
            <a:ext cx="8196570" cy="548632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0DC1AE-ADC2-E304-31D3-5F1EBB73A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55541F8-73E6-CD91-FB8C-EE9A51ECD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22</a:t>
            </a:fld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80D181F-5613-45E3-8033-09DE78633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947" y="2820836"/>
            <a:ext cx="8131814" cy="173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918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E665A-1F81-0585-A307-7F70E27B0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171159-36CF-7CC4-689C-076A96E08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6"/>
            <a:ext cx="9847997" cy="783506"/>
          </a:xfrm>
        </p:spPr>
        <p:txBody>
          <a:bodyPr/>
          <a:lstStyle/>
          <a:p>
            <a:r>
              <a:rPr lang="es-CO" dirty="0"/>
              <a:t>Indicadores Financieros: Rentabilidad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7F367BBF-FBE7-72EB-5C2C-895C9B9BDC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8011" y="940370"/>
            <a:ext cx="7116168" cy="476316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0A2ABB-1B55-215C-E399-81B57A045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B307A3C-5E8B-FB7C-76BD-FACCA4F60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23</a:t>
            </a:fld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B309EDA-6927-98AF-62A1-3377F0D2C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7064" y="1416686"/>
            <a:ext cx="7097115" cy="2372056"/>
          </a:xfrm>
          <a:prstGeom prst="rect">
            <a:avLst/>
          </a:prstGeom>
        </p:spPr>
      </p:pic>
      <p:pic>
        <p:nvPicPr>
          <p:cNvPr id="8" name="Gráfico 7" descr="Marca de verificación con relleno sólido">
            <a:extLst>
              <a:ext uri="{FF2B5EF4-FFF2-40B4-BE49-F238E27FC236}">
                <a16:creationId xmlns:a16="http://schemas.microsoft.com/office/drawing/2014/main" id="{3096C472-D8AD-176D-DCFD-EA5B64044E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25714" y="1336282"/>
            <a:ext cx="591192" cy="74026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AA7C5ED-CB03-B399-BF67-03633F278729}"/>
              </a:ext>
            </a:extLst>
          </p:cNvPr>
          <p:cNvSpPr txBox="1"/>
          <p:nvPr/>
        </p:nvSpPr>
        <p:spPr>
          <a:xfrm>
            <a:off x="3530821" y="5887343"/>
            <a:ext cx="5962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>
                <a:solidFill>
                  <a:schemeClr val="accent6">
                    <a:lumMod val="50000"/>
                  </a:schemeClr>
                </a:solidFill>
              </a:rPr>
              <a:t>Nota: Multinacionales casa matriz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1942051-5E92-905C-6D61-C3CD9B468E62}"/>
              </a:ext>
            </a:extLst>
          </p:cNvPr>
          <p:cNvSpPr txBox="1"/>
          <p:nvPr/>
        </p:nvSpPr>
        <p:spPr>
          <a:xfrm>
            <a:off x="10005562" y="2378647"/>
            <a:ext cx="64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chemeClr val="accent6">
                    <a:lumMod val="50000"/>
                  </a:schemeClr>
                </a:solidFill>
              </a:rPr>
              <a:t>Nota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1F6F407-4DCF-5EDE-A34C-BBDE44134786}"/>
              </a:ext>
            </a:extLst>
          </p:cNvPr>
          <p:cNvSpPr txBox="1"/>
          <p:nvPr/>
        </p:nvSpPr>
        <p:spPr>
          <a:xfrm>
            <a:off x="10075144" y="3244334"/>
            <a:ext cx="64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chemeClr val="accent6">
                    <a:lumMod val="50000"/>
                  </a:schemeClr>
                </a:solidFill>
              </a:rPr>
              <a:t>Nota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3EA081B-F911-24D9-27A0-32E42720A1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7064" y="3722871"/>
            <a:ext cx="7135221" cy="222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6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1DA44D-C7D9-84BC-B22E-A074CF2CC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798163"/>
          </a:xfrm>
        </p:spPr>
        <p:txBody>
          <a:bodyPr/>
          <a:lstStyle/>
          <a:p>
            <a:r>
              <a:rPr lang="es-CO" dirty="0"/>
              <a:t>Indicadores Financieros: Endeudamiento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122B8979-8FA0-946E-91F5-55A9E3594E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2004" y="3001029"/>
            <a:ext cx="7106642" cy="2000529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79DD8C2-9E21-6E67-44AF-A636C9DBF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64E0A4-871E-FDE5-1896-6213CD95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24</a:t>
            </a:fld>
            <a:endParaRPr lang="es-CO"/>
          </a:p>
        </p:txBody>
      </p:sp>
      <p:pic>
        <p:nvPicPr>
          <p:cNvPr id="8" name="Marcador de contenido 6">
            <a:extLst>
              <a:ext uri="{FF2B5EF4-FFF2-40B4-BE49-F238E27FC236}">
                <a16:creationId xmlns:a16="http://schemas.microsoft.com/office/drawing/2014/main" id="{610DAA7F-331A-4075-82F1-633298973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004" y="2524713"/>
            <a:ext cx="7116168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223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FDC86D-4104-7694-42B4-895729745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Indicadores Financieros: Eficiencia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7EFC7478-CBD6-0FD2-1298-B017925362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6860" y="2419709"/>
            <a:ext cx="8099096" cy="1557102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D610EB-62F1-C59A-6356-2F71872BA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599F7B9-2609-BB83-57DE-61D12E226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25</a:t>
            </a:fld>
            <a:endParaRPr lang="es-CO"/>
          </a:p>
        </p:txBody>
      </p:sp>
      <p:pic>
        <p:nvPicPr>
          <p:cNvPr id="10" name="Marcador de contenido 6">
            <a:extLst>
              <a:ext uri="{FF2B5EF4-FFF2-40B4-BE49-F238E27FC236}">
                <a16:creationId xmlns:a16="http://schemas.microsoft.com/office/drawing/2014/main" id="{086DC347-75F2-D6CD-EF7A-54A4AAEA2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860" y="1903610"/>
            <a:ext cx="8032723" cy="53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707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365B1-A8E0-FF5A-43D5-5BD2CDAA1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301C4B-48AB-B433-9514-5B63D6AEA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6"/>
            <a:ext cx="9847997" cy="826638"/>
          </a:xfrm>
        </p:spPr>
        <p:txBody>
          <a:bodyPr/>
          <a:lstStyle/>
          <a:p>
            <a:r>
              <a:rPr lang="es-CO" dirty="0"/>
              <a:t>Costeo del pliego. (buena información)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9CCD66-A9EB-2F34-2C2B-89E0DA71F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4F63E86-F07B-4876-E304-95C2A62A9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26</a:t>
            </a:fld>
            <a:endParaRPr lang="es-CO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AAFB2C5-6B08-10EA-4CB8-A1FC281B3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1147314"/>
            <a:ext cx="9847997" cy="5029649"/>
          </a:xfrm>
        </p:spPr>
        <p:txBody>
          <a:bodyPr/>
          <a:lstStyle/>
          <a:p>
            <a:pPr marL="0" indent="0">
              <a:buNone/>
            </a:pPr>
            <a:r>
              <a:rPr lang="es-CO" b="1" dirty="0"/>
              <a:t>Conocimiento:</a:t>
            </a:r>
          </a:p>
          <a:p>
            <a:pPr marL="0" indent="0">
              <a:buNone/>
            </a:pPr>
            <a:r>
              <a:rPr lang="es-CO" dirty="0"/>
              <a:t>Distribución poblacional por edades y oficios. Cuadros de salarios por categorías y oficios. Conocimiento de usos de convención. Morbilidad en salud. Constitución familiar. Nivel de formación. Tipos de contrato. Tipos de propiedad en habitación. Índice de accidentabilidad, Índice de siniestros. </a:t>
            </a:r>
          </a:p>
          <a:p>
            <a:pPr marL="0" indent="0">
              <a:buNone/>
            </a:pPr>
            <a:r>
              <a:rPr lang="es-CO" b="1" dirty="0"/>
              <a:t>Consecución: </a:t>
            </a:r>
          </a:p>
          <a:p>
            <a:pPr marL="0" indent="0">
              <a:buNone/>
            </a:pPr>
            <a:r>
              <a:rPr lang="es-CO" dirty="0"/>
              <a:t>(Bases de datos de los sindicatos, encuestas con muestreos, derechos de petición a la empresa o entes públicos)</a:t>
            </a:r>
          </a:p>
          <a:p>
            <a:pPr marL="0" indent="0">
              <a:buNone/>
            </a:pPr>
            <a:r>
              <a:rPr lang="es-CO" b="1" dirty="0"/>
              <a:t>Modelación:</a:t>
            </a:r>
          </a:p>
          <a:p>
            <a:pPr marL="0" indent="0">
              <a:buNone/>
            </a:pPr>
            <a:r>
              <a:rPr lang="es-CO" dirty="0"/>
              <a:t>Uso de datos y estimaciones. Se recalculan indicadores de flujos. </a:t>
            </a:r>
          </a:p>
        </p:txBody>
      </p:sp>
    </p:spTree>
    <p:extLst>
      <p:ext uri="{BB962C8B-B14F-4D97-AF65-F5344CB8AC3E}">
        <p14:creationId xmlns:p14="http://schemas.microsoft.com/office/powerpoint/2010/main" val="175483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97CD7-FC9E-361A-C65D-0D7E9FEFC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8B5061-BE3E-809D-A739-F8F2FE3D3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6"/>
            <a:ext cx="9847997" cy="826638"/>
          </a:xfrm>
        </p:spPr>
        <p:txBody>
          <a:bodyPr/>
          <a:lstStyle/>
          <a:p>
            <a:r>
              <a:rPr lang="es-CO" b="1" dirty="0"/>
              <a:t>Costeo del pliego. (buena información)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8E6D5F-9466-9A70-2B27-5FD899EFB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3FC5E14-EEA5-5078-BFD0-CB09CD79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27</a:t>
            </a:fld>
            <a:endParaRPr lang="es-CO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3657254-9EC2-40DC-DD3A-6304CD1D5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1004" y="2152291"/>
            <a:ext cx="7591246" cy="2954547"/>
          </a:xfrm>
        </p:spPr>
        <p:txBody>
          <a:bodyPr/>
          <a:lstStyle/>
          <a:p>
            <a:pPr marL="0" indent="0" algn="ctr">
              <a:buNone/>
            </a:pPr>
            <a:r>
              <a:rPr lang="es-CO" sz="4000" b="1" dirty="0">
                <a:solidFill>
                  <a:schemeClr val="accent6">
                    <a:lumMod val="50000"/>
                  </a:schemeClr>
                </a:solidFill>
              </a:rPr>
              <a:t>GRACIAS Y NOS VEMOS EN LA LUCHA POR LA HEGEMONIA CULTURAL PARA EL TRABAJADOR Y DEL PUEBLO QUE LUCHA POR LA DEMOCRACIA ECONOMICA. </a:t>
            </a:r>
          </a:p>
          <a:p>
            <a:pPr marL="0" indent="0" algn="ctr">
              <a:buNone/>
            </a:pPr>
            <a:endParaRPr lang="es-CO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79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FE337E-C2CC-B0F8-01CF-9F517B2D6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414067"/>
            <a:ext cx="9847997" cy="1017918"/>
          </a:xfrm>
        </p:spPr>
        <p:txBody>
          <a:bodyPr/>
          <a:lstStyle/>
          <a:p>
            <a:pPr marL="0" indent="0">
              <a:buNone/>
            </a:pPr>
            <a:r>
              <a:rPr lang="es-CO" sz="3600" dirty="0"/>
              <a:t>¿Cual es el objetivo de hacer un análisis económico y financiero?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BEF228-80B6-C68C-C4F7-BF5B6822A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E1D647C-9673-5FDC-D863-88E91311F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3</a:t>
            </a:fld>
            <a:endParaRPr lang="es-CO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83DFDDF0-D7E4-4267-68BD-D28DD0700F9C}"/>
              </a:ext>
            </a:extLst>
          </p:cNvPr>
          <p:cNvSpPr txBox="1">
            <a:spLocks/>
          </p:cNvSpPr>
          <p:nvPr/>
        </p:nvSpPr>
        <p:spPr>
          <a:xfrm>
            <a:off x="2121089" y="1584386"/>
            <a:ext cx="9847997" cy="45835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sz="3200" dirty="0"/>
              <a:t>Tener la </a:t>
            </a:r>
            <a:r>
              <a:rPr lang="es-CO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información</a:t>
            </a:r>
            <a:r>
              <a:rPr lang="es-CO" sz="3200" dirty="0"/>
              <a:t> necesaria para:</a:t>
            </a:r>
          </a:p>
          <a:p>
            <a:r>
              <a:rPr lang="es-CO" sz="3200" u="sng" dirty="0"/>
              <a:t>Sopesar</a:t>
            </a:r>
            <a:r>
              <a:rPr lang="es-CO" sz="3200" dirty="0"/>
              <a:t> lo que se está pretendiendo conquistar. (calidad de vida vs capacidad económica de la actividad/servicio vs distribución de ingresos).</a:t>
            </a:r>
          </a:p>
          <a:p>
            <a:r>
              <a:rPr lang="es-CO" sz="3200" dirty="0"/>
              <a:t>El </a:t>
            </a:r>
            <a:r>
              <a:rPr lang="es-CO" sz="3200" u="sng" dirty="0"/>
              <a:t>conocimiento</a:t>
            </a:r>
            <a:r>
              <a:rPr lang="es-CO" sz="3200" dirty="0"/>
              <a:t> es poder. Francis Bacon (1561–1626).</a:t>
            </a:r>
          </a:p>
          <a:p>
            <a:r>
              <a:rPr lang="es-ES" sz="3200" dirty="0"/>
              <a:t>Quien tiene la </a:t>
            </a:r>
            <a:r>
              <a:rPr lang="es-ES" sz="3200" u="sng" dirty="0"/>
              <a:t>información</a:t>
            </a:r>
            <a:r>
              <a:rPr lang="es-ES" sz="3200" dirty="0"/>
              <a:t> tiene el poder. Thomas Hobbes (1588–1679)</a:t>
            </a:r>
            <a:endParaRPr lang="es-CO" sz="3200" dirty="0"/>
          </a:p>
          <a:p>
            <a:r>
              <a:rPr lang="es-CO" sz="3200" u="sng" dirty="0"/>
              <a:t>Posicionamiento estratégico </a:t>
            </a:r>
            <a:r>
              <a:rPr lang="es-CO" sz="3200" dirty="0"/>
              <a:t>en mesa, es decir es fundamental para el objetivo político en mesa. </a:t>
            </a:r>
          </a:p>
        </p:txBody>
      </p:sp>
    </p:spTree>
    <p:extLst>
      <p:ext uri="{BB962C8B-B14F-4D97-AF65-F5344CB8AC3E}">
        <p14:creationId xmlns:p14="http://schemas.microsoft.com/office/powerpoint/2010/main" val="3064662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03FB7F-B7EB-D8DE-9467-474156624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¿En que consiste hacer un análisis económico y financiero?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C25DDD-FD25-AA55-1DEF-EE4693B9B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89" y="1825625"/>
            <a:ext cx="9847997" cy="2073515"/>
          </a:xfrm>
        </p:spPr>
        <p:txBody>
          <a:bodyPr/>
          <a:lstStyle/>
          <a:p>
            <a:r>
              <a:rPr lang="es-CO" u="sng" dirty="0"/>
              <a:t>Interpretar</a:t>
            </a:r>
            <a:r>
              <a:rPr lang="es-CO" dirty="0"/>
              <a:t> datos, tendencias y riesgos. Analizar el contexto de la negociación. En otras palabras, es un contexto de la relación capital trabajo. </a:t>
            </a:r>
          </a:p>
          <a:p>
            <a:r>
              <a:rPr lang="es-CO" dirty="0"/>
              <a:t>Mas concretamente, consiste en un análisis de </a:t>
            </a:r>
            <a:r>
              <a:rPr lang="es-CO" u="sng" dirty="0"/>
              <a:t>flujos, stocks </a:t>
            </a:r>
            <a:r>
              <a:rPr lang="es-CO" dirty="0"/>
              <a:t>y distribución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BF06EA-B117-7E4E-E90B-DF5B24129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AB22A36-534C-FE23-D085-D4D51D5B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4</a:t>
            </a:fld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440F158-D8F4-7861-7C88-BE4A0999E5FE}"/>
              </a:ext>
            </a:extLst>
          </p:cNvPr>
          <p:cNvSpPr txBox="1"/>
          <p:nvPr/>
        </p:nvSpPr>
        <p:spPr>
          <a:xfrm>
            <a:off x="2570672" y="4410861"/>
            <a:ext cx="8712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Todo movimiento en economía y finanzas entre flujos de ingresos y gastos termina en mayor o menor stocks siempre y cuando el flujo no sea cero o se convierta en inversión. Dicho de otro modo, </a:t>
            </a:r>
            <a:r>
              <a:rPr lang="es-ES" dirty="0"/>
              <a:t>los stocks son el resultado de la acumulación neta de flujos a lo largo del tiempo.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2920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AAACC4-60B6-7681-9CEA-E6B74EE20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709135"/>
          </a:xfrm>
        </p:spPr>
        <p:txBody>
          <a:bodyPr/>
          <a:lstStyle/>
          <a:p>
            <a:pPr algn="ctr"/>
            <a:r>
              <a:rPr lang="es-CO" b="1" dirty="0"/>
              <a:t>EJEMPLOS FLUJOS Y STOCKS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009E88-08B6-1D66-47FC-6388ED1DC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90" y="1029810"/>
            <a:ext cx="4945536" cy="5147153"/>
          </a:xfrm>
        </p:spPr>
        <p:txBody>
          <a:bodyPr/>
          <a:lstStyle/>
          <a:p>
            <a:pPr marL="0" indent="0">
              <a:buNone/>
            </a:pPr>
            <a:r>
              <a:rPr lang="es-CO" b="1" dirty="0"/>
              <a:t>Macroeconomía (Economía)</a:t>
            </a:r>
          </a:p>
          <a:p>
            <a:pPr marL="0" indent="0">
              <a:buNone/>
            </a:pPr>
            <a:r>
              <a:rPr lang="es-CO" sz="2500" b="1" dirty="0"/>
              <a:t>Flujos:</a:t>
            </a:r>
            <a:r>
              <a:rPr lang="es-CO" sz="2500" dirty="0"/>
              <a:t> </a:t>
            </a:r>
            <a:r>
              <a:rPr lang="es-ES" sz="2500" dirty="0"/>
              <a:t>Producto Interno Bruto (PIB), Ingreso nacional, Consumo nacional, Inversión nacional, Exportaciones, Importaciones, Ahorro nacional, Gasto de gobierno.</a:t>
            </a:r>
          </a:p>
          <a:p>
            <a:pPr marL="0" indent="0">
              <a:buNone/>
            </a:pPr>
            <a:r>
              <a:rPr lang="es-ES" sz="2500" b="1" dirty="0"/>
              <a:t>Stocks: </a:t>
            </a:r>
            <a:r>
              <a:rPr lang="es-ES" sz="2500" dirty="0"/>
              <a:t>Deuda pública, Capital físico de un país, Oferta monetaria, Reservas internacionales, Población total, Patrimonio Nacional, Stock de inventarios, Stock de inversión acumulada, Capacidad Instalada (trabajo y capital).</a:t>
            </a:r>
            <a:endParaRPr lang="es-CO" sz="250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407556-BCB7-9F77-788F-F0635EC34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7B30B89-0D7D-8CEA-9172-9AC9B4633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5</a:t>
            </a:fld>
            <a:endParaRPr lang="es-CO"/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12B1A095-11DE-3264-B6F9-21FDCF77C182}"/>
              </a:ext>
            </a:extLst>
          </p:cNvPr>
          <p:cNvSpPr txBox="1">
            <a:spLocks/>
          </p:cNvSpPr>
          <p:nvPr/>
        </p:nvSpPr>
        <p:spPr>
          <a:xfrm>
            <a:off x="7163020" y="1029810"/>
            <a:ext cx="4945536" cy="51471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O" b="1" dirty="0"/>
              <a:t>Financieros</a:t>
            </a:r>
          </a:p>
          <a:p>
            <a:pPr marL="0" indent="0">
              <a:buNone/>
            </a:pPr>
            <a:r>
              <a:rPr lang="es-CO" b="1" dirty="0"/>
              <a:t>Flujos:</a:t>
            </a:r>
            <a:r>
              <a:rPr lang="es-CO" dirty="0"/>
              <a:t> Ingresos (ventas), Costos brutos, Gastos Administrativos, Gastos Financieros, Gastos tributarios.</a:t>
            </a:r>
          </a:p>
          <a:p>
            <a:pPr marL="0" indent="0">
              <a:buNone/>
            </a:pPr>
            <a:r>
              <a:rPr lang="es-CO" b="1" dirty="0"/>
              <a:t>Stocks: </a:t>
            </a:r>
            <a:r>
              <a:rPr lang="es-CO" dirty="0"/>
              <a:t>Activos (Corto y Largo Plazo), Pasivos (Corto y Largo Plazo), Patrimonio.  </a:t>
            </a:r>
          </a:p>
        </p:txBody>
      </p:sp>
      <p:sp>
        <p:nvSpPr>
          <p:cNvPr id="7" name="Flecha: curvada hacia arriba 6">
            <a:extLst>
              <a:ext uri="{FF2B5EF4-FFF2-40B4-BE49-F238E27FC236}">
                <a16:creationId xmlns:a16="http://schemas.microsoft.com/office/drawing/2014/main" id="{490615CE-A412-2A4F-46E5-90590AB881E6}"/>
              </a:ext>
            </a:extLst>
          </p:cNvPr>
          <p:cNvSpPr/>
          <p:nvPr/>
        </p:nvSpPr>
        <p:spPr>
          <a:xfrm>
            <a:off x="6096000" y="5642125"/>
            <a:ext cx="2815087" cy="895200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88E523F-69EC-59AB-17AC-995E72C0901A}"/>
              </a:ext>
            </a:extLst>
          </p:cNvPr>
          <p:cNvSpPr txBox="1"/>
          <p:nvPr/>
        </p:nvSpPr>
        <p:spPr>
          <a:xfrm>
            <a:off x="7366873" y="4626462"/>
            <a:ext cx="2841652" cy="1015663"/>
          </a:xfrm>
          <a:prstGeom prst="rect">
            <a:avLst/>
          </a:prstGeom>
          <a:noFill/>
          <a:ln w="50800" cmpd="dbl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solidFill>
                  <a:srgbClr val="FF0000"/>
                </a:solidFill>
              </a:rPr>
              <a:t>Financiero está en función de la Macroeconomía</a:t>
            </a:r>
          </a:p>
        </p:txBody>
      </p:sp>
    </p:spTree>
    <p:extLst>
      <p:ext uri="{BB962C8B-B14F-4D97-AF65-F5344CB8AC3E}">
        <p14:creationId xmlns:p14="http://schemas.microsoft.com/office/powerpoint/2010/main" val="1100802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97E9AA-F0EC-E121-D67F-8B26EAA09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679989"/>
          </a:xfrm>
        </p:spPr>
        <p:txBody>
          <a:bodyPr/>
          <a:lstStyle/>
          <a:p>
            <a:pPr algn="ctr"/>
            <a:r>
              <a:rPr lang="es-CO" b="1" dirty="0"/>
              <a:t>ANALÍSIS ECONOMICO Y FINANCIERO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6F5A32-8438-6FE4-285A-4A2C6DC59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90" y="948244"/>
            <a:ext cx="9847997" cy="517585"/>
          </a:xfrm>
        </p:spPr>
        <p:txBody>
          <a:bodyPr/>
          <a:lstStyle/>
          <a:p>
            <a:pPr marL="0" indent="0">
              <a:buNone/>
            </a:pPr>
            <a:r>
              <a:rPr lang="es-CO" dirty="0"/>
              <a:t>Pasos constitutivos: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531847-383F-6FB6-7B0A-A8EC14F60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83EB46-E7F0-6659-1F4E-C6D1BF29B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6</a:t>
            </a:fld>
            <a:endParaRPr lang="es-CO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1249943E-9114-A9D2-B038-53C0932017E4}"/>
              </a:ext>
            </a:extLst>
          </p:cNvPr>
          <p:cNvSpPr/>
          <p:nvPr/>
        </p:nvSpPr>
        <p:spPr>
          <a:xfrm>
            <a:off x="2208361" y="1419047"/>
            <a:ext cx="3001993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/>
              <a:t>GEOPOLÍTICA</a:t>
            </a:r>
          </a:p>
          <a:p>
            <a:pPr algn="ctr"/>
            <a:r>
              <a:rPr lang="es-CO" b="1" dirty="0"/>
              <a:t>(GEOECONOMÍA)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D7B9CC3-92C1-7713-C617-BD64C46436BE}"/>
              </a:ext>
            </a:extLst>
          </p:cNvPr>
          <p:cNvSpPr/>
          <p:nvPr/>
        </p:nvSpPr>
        <p:spPr>
          <a:xfrm>
            <a:off x="2208362" y="2259461"/>
            <a:ext cx="3001992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/>
              <a:t>POLÍTICA Y ECONOMÍA NACIONAL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4B447436-C91E-29AE-215F-B531FAA73654}"/>
              </a:ext>
            </a:extLst>
          </p:cNvPr>
          <p:cNvSpPr/>
          <p:nvPr/>
        </p:nvSpPr>
        <p:spPr>
          <a:xfrm>
            <a:off x="2208362" y="3114138"/>
            <a:ext cx="3001991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/>
              <a:t>ANÁLISIS SECTORIAL Y/O ANÁLISIS TERRITORIAL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2C7798CC-6B7B-CB64-3BC1-054EC614E56C}"/>
              </a:ext>
            </a:extLst>
          </p:cNvPr>
          <p:cNvSpPr/>
          <p:nvPr/>
        </p:nvSpPr>
        <p:spPr>
          <a:xfrm>
            <a:off x="2208363" y="3977777"/>
            <a:ext cx="3001990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/>
              <a:t>ANÁLISIS ECONÓMICO DE LA EMPRESA, ENTIDAD, INSTITUCIÓN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852DC470-9008-20B1-DB87-D77D5B7382E9}"/>
              </a:ext>
            </a:extLst>
          </p:cNvPr>
          <p:cNvSpPr/>
          <p:nvPr/>
        </p:nvSpPr>
        <p:spPr>
          <a:xfrm>
            <a:off x="2208362" y="4858668"/>
            <a:ext cx="3001989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/>
              <a:t>ANÁLISIS FINANCIERO DE LA EMPRESA, ENTIDAD, INSTITUCIÓN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209E9C3E-BC83-C9A8-CE81-A95C2D9F4626}"/>
              </a:ext>
            </a:extLst>
          </p:cNvPr>
          <p:cNvSpPr/>
          <p:nvPr/>
        </p:nvSpPr>
        <p:spPr>
          <a:xfrm>
            <a:off x="2208362" y="5729596"/>
            <a:ext cx="3001989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/>
              <a:t>COSTEO DE UN PLIEGO DE PETICIONES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236F13E-D4F7-A992-F096-F5DEEA1A1C05}"/>
              </a:ext>
            </a:extLst>
          </p:cNvPr>
          <p:cNvSpPr txBox="1"/>
          <p:nvPr/>
        </p:nvSpPr>
        <p:spPr>
          <a:xfrm>
            <a:off x="5874525" y="1632548"/>
            <a:ext cx="609456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s-ES" sz="3600" dirty="0"/>
              <a:t>¿Por qué se debe tener en cuenta cada uno de estos análisis para una negociación colectiva?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s-E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s-ES" sz="3600" dirty="0"/>
              <a:t>¿Por qué deben tener este orden y no viceversa? </a:t>
            </a:r>
          </a:p>
        </p:txBody>
      </p:sp>
      <p:sp>
        <p:nvSpPr>
          <p:cNvPr id="14" name="Flecha: curvada hacia la izquierda 13">
            <a:extLst>
              <a:ext uri="{FF2B5EF4-FFF2-40B4-BE49-F238E27FC236}">
                <a16:creationId xmlns:a16="http://schemas.microsoft.com/office/drawing/2014/main" id="{2937C34D-9123-916E-32B7-FC7392567125}"/>
              </a:ext>
            </a:extLst>
          </p:cNvPr>
          <p:cNvSpPr/>
          <p:nvPr/>
        </p:nvSpPr>
        <p:spPr>
          <a:xfrm>
            <a:off x="5479850" y="4507309"/>
            <a:ext cx="327804" cy="823821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5" name="Flecha: curvada hacia la izquierda 14">
            <a:extLst>
              <a:ext uri="{FF2B5EF4-FFF2-40B4-BE49-F238E27FC236}">
                <a16:creationId xmlns:a16="http://schemas.microsoft.com/office/drawing/2014/main" id="{87ED0DC6-5136-FAEC-269B-A2A1136DDD0D}"/>
              </a:ext>
            </a:extLst>
          </p:cNvPr>
          <p:cNvSpPr/>
          <p:nvPr/>
        </p:nvSpPr>
        <p:spPr>
          <a:xfrm>
            <a:off x="5430231" y="2659097"/>
            <a:ext cx="327804" cy="823821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6" name="Flecha: curvada hacia la izquierda 15">
            <a:extLst>
              <a:ext uri="{FF2B5EF4-FFF2-40B4-BE49-F238E27FC236}">
                <a16:creationId xmlns:a16="http://schemas.microsoft.com/office/drawing/2014/main" id="{3CCEC55A-EED7-82D1-0E18-CB2CAF0E911B}"/>
              </a:ext>
            </a:extLst>
          </p:cNvPr>
          <p:cNvSpPr/>
          <p:nvPr/>
        </p:nvSpPr>
        <p:spPr>
          <a:xfrm>
            <a:off x="5464673" y="3591829"/>
            <a:ext cx="327804" cy="823821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7" name="Flecha: curvada hacia la izquierda 16">
            <a:extLst>
              <a:ext uri="{FF2B5EF4-FFF2-40B4-BE49-F238E27FC236}">
                <a16:creationId xmlns:a16="http://schemas.microsoft.com/office/drawing/2014/main" id="{83B27174-AC8F-901A-6E75-0D0C964E91FE}"/>
              </a:ext>
            </a:extLst>
          </p:cNvPr>
          <p:cNvSpPr/>
          <p:nvPr/>
        </p:nvSpPr>
        <p:spPr>
          <a:xfrm>
            <a:off x="5443010" y="1717739"/>
            <a:ext cx="327804" cy="823821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8" name="Flecha: curvada hacia la izquierda 17">
            <a:extLst>
              <a:ext uri="{FF2B5EF4-FFF2-40B4-BE49-F238E27FC236}">
                <a16:creationId xmlns:a16="http://schemas.microsoft.com/office/drawing/2014/main" id="{27FE513E-1FD4-9E9A-77AB-B719CBFFD610}"/>
              </a:ext>
            </a:extLst>
          </p:cNvPr>
          <p:cNvSpPr/>
          <p:nvPr/>
        </p:nvSpPr>
        <p:spPr>
          <a:xfrm>
            <a:off x="5520840" y="5440041"/>
            <a:ext cx="327804" cy="823821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88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96367-2F61-B88C-9E35-3993C6772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3DEA3E-15C7-90F1-88D5-EDFAF4F92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679989"/>
          </a:xfrm>
        </p:spPr>
        <p:txBody>
          <a:bodyPr/>
          <a:lstStyle/>
          <a:p>
            <a:pPr algn="ctr"/>
            <a:r>
              <a:rPr lang="es-CO" b="1" dirty="0"/>
              <a:t>ANALÍSIS ECONOMICO Y FINANCIERO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E89204-BDF9-A22F-5EBB-87C3DC211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1090" y="948244"/>
            <a:ext cx="9847997" cy="517585"/>
          </a:xfrm>
        </p:spPr>
        <p:txBody>
          <a:bodyPr/>
          <a:lstStyle/>
          <a:p>
            <a:pPr marL="0" indent="0">
              <a:buNone/>
            </a:pPr>
            <a:r>
              <a:rPr lang="es-CO" dirty="0"/>
              <a:t>Pasos constitutivos: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B5F652-CB18-9316-CACF-D5F7319BE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BEC115B-2DA3-3A0F-0C36-0F1200FFE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7</a:t>
            </a:fld>
            <a:endParaRPr lang="es-CO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D566F7C3-8D50-4522-01E4-FF833AE4884B}"/>
              </a:ext>
            </a:extLst>
          </p:cNvPr>
          <p:cNvSpPr/>
          <p:nvPr/>
        </p:nvSpPr>
        <p:spPr>
          <a:xfrm>
            <a:off x="2208361" y="1419047"/>
            <a:ext cx="3001993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/>
              <a:t>GEOPOLÍTICA</a:t>
            </a:r>
          </a:p>
          <a:p>
            <a:pPr algn="ctr"/>
            <a:r>
              <a:rPr lang="es-CO" b="1" dirty="0"/>
              <a:t>(GEOECONOMÍA)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3633278-F910-549A-46CD-9177034CADB4}"/>
              </a:ext>
            </a:extLst>
          </p:cNvPr>
          <p:cNvSpPr/>
          <p:nvPr/>
        </p:nvSpPr>
        <p:spPr>
          <a:xfrm>
            <a:off x="2208362" y="2259461"/>
            <a:ext cx="3001992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/>
              <a:t>POLÍTICA Y ECONOMÍA NACIONAL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91C421D2-36DE-EBB3-CFCD-81D2E1F4B6C1}"/>
              </a:ext>
            </a:extLst>
          </p:cNvPr>
          <p:cNvSpPr/>
          <p:nvPr/>
        </p:nvSpPr>
        <p:spPr>
          <a:xfrm>
            <a:off x="2208362" y="3114138"/>
            <a:ext cx="3001991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/>
              <a:t>ANÁLISIS SECTORIAL Y/O ANÁLISIS TERRITORIAL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8B6B9A7-4F84-087C-EAEE-E8022F8B7CEC}"/>
              </a:ext>
            </a:extLst>
          </p:cNvPr>
          <p:cNvSpPr/>
          <p:nvPr/>
        </p:nvSpPr>
        <p:spPr>
          <a:xfrm>
            <a:off x="2208363" y="3977777"/>
            <a:ext cx="3001990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/>
              <a:t>ANÁLISIS ECONÓMICO DE LA EMPRESA, ENTIDAD, INSTITUCIÓN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63A1291E-6F15-BAC3-0F30-5994B1B45872}"/>
              </a:ext>
            </a:extLst>
          </p:cNvPr>
          <p:cNvSpPr/>
          <p:nvPr/>
        </p:nvSpPr>
        <p:spPr>
          <a:xfrm>
            <a:off x="2208362" y="4858668"/>
            <a:ext cx="3001989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/>
              <a:t>ANÁLISIS FINANCIERO DE LA EMPRESA, ENTIDAD, INSTITUCIÓN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7BA5A5A5-B020-A075-F3DC-B0F3B7D9BA6C}"/>
              </a:ext>
            </a:extLst>
          </p:cNvPr>
          <p:cNvSpPr/>
          <p:nvPr/>
        </p:nvSpPr>
        <p:spPr>
          <a:xfrm>
            <a:off x="2208362" y="5729596"/>
            <a:ext cx="3001989" cy="72461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/>
              <a:t>COSTEO DE UN PLIEGO DE PETICIONES</a:t>
            </a:r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BE85C0BB-F2C4-AE7D-D33B-433AB60D7585}"/>
              </a:ext>
            </a:extLst>
          </p:cNvPr>
          <p:cNvSpPr/>
          <p:nvPr/>
        </p:nvSpPr>
        <p:spPr>
          <a:xfrm>
            <a:off x="5329373" y="1633377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Flecha: a la derecha 18">
            <a:extLst>
              <a:ext uri="{FF2B5EF4-FFF2-40B4-BE49-F238E27FC236}">
                <a16:creationId xmlns:a16="http://schemas.microsoft.com/office/drawing/2014/main" id="{FE52A515-223D-5635-18F3-A30BE50EC1DB}"/>
              </a:ext>
            </a:extLst>
          </p:cNvPr>
          <p:cNvSpPr/>
          <p:nvPr/>
        </p:nvSpPr>
        <p:spPr>
          <a:xfrm>
            <a:off x="5329374" y="2539041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Flecha: a la derecha 19">
            <a:extLst>
              <a:ext uri="{FF2B5EF4-FFF2-40B4-BE49-F238E27FC236}">
                <a16:creationId xmlns:a16="http://schemas.microsoft.com/office/drawing/2014/main" id="{7315C5D5-5628-1BF5-444B-FC5BCB6FBD29}"/>
              </a:ext>
            </a:extLst>
          </p:cNvPr>
          <p:cNvSpPr/>
          <p:nvPr/>
        </p:nvSpPr>
        <p:spPr>
          <a:xfrm>
            <a:off x="5329375" y="3398888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Flecha: a la derecha 20">
            <a:extLst>
              <a:ext uri="{FF2B5EF4-FFF2-40B4-BE49-F238E27FC236}">
                <a16:creationId xmlns:a16="http://schemas.microsoft.com/office/drawing/2014/main" id="{A526F07A-FDE1-045F-E911-226D7C8F32F1}"/>
              </a:ext>
            </a:extLst>
          </p:cNvPr>
          <p:cNvSpPr/>
          <p:nvPr/>
        </p:nvSpPr>
        <p:spPr>
          <a:xfrm>
            <a:off x="5329375" y="4186629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7D69CCB3-8B9E-C685-1E71-CDA868957438}"/>
              </a:ext>
            </a:extLst>
          </p:cNvPr>
          <p:cNvSpPr/>
          <p:nvPr/>
        </p:nvSpPr>
        <p:spPr>
          <a:xfrm>
            <a:off x="5329379" y="4982249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926A8C68-79AD-0F44-E363-0F4F600ABD1C}"/>
              </a:ext>
            </a:extLst>
          </p:cNvPr>
          <p:cNvSpPr/>
          <p:nvPr/>
        </p:nvSpPr>
        <p:spPr>
          <a:xfrm>
            <a:off x="5329379" y="5934887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A70EF67-28DC-A914-CB52-F3F63C7AED5E}"/>
              </a:ext>
            </a:extLst>
          </p:cNvPr>
          <p:cNvSpPr txBox="1"/>
          <p:nvPr/>
        </p:nvSpPr>
        <p:spPr>
          <a:xfrm>
            <a:off x="5784878" y="1610984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PIB Mundial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15C6EB5-1A35-BAFD-F176-C940E3A2456D}"/>
              </a:ext>
            </a:extLst>
          </p:cNvPr>
          <p:cNvSpPr txBox="1"/>
          <p:nvPr/>
        </p:nvSpPr>
        <p:spPr>
          <a:xfrm>
            <a:off x="5784878" y="2456897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PIB Nacional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1D60213-5F13-3D3D-ACF8-8518806CD232}"/>
              </a:ext>
            </a:extLst>
          </p:cNvPr>
          <p:cNvSpPr txBox="1"/>
          <p:nvPr/>
        </p:nvSpPr>
        <p:spPr>
          <a:xfrm>
            <a:off x="5784878" y="3232740"/>
            <a:ext cx="1351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PIB Sectorial</a:t>
            </a:r>
          </a:p>
          <a:p>
            <a:r>
              <a:rPr lang="es-CO" dirty="0"/>
              <a:t>Territorial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04172E0-196F-819D-0B46-11720078DB4F}"/>
              </a:ext>
            </a:extLst>
          </p:cNvPr>
          <p:cNvSpPr txBox="1"/>
          <p:nvPr/>
        </p:nvSpPr>
        <p:spPr>
          <a:xfrm>
            <a:off x="5751857" y="4056065"/>
            <a:ext cx="1791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Comportamiento</a:t>
            </a:r>
          </a:p>
          <a:p>
            <a:r>
              <a:rPr lang="es-CO" dirty="0"/>
              <a:t>Empresa/</a:t>
            </a:r>
            <a:r>
              <a:rPr lang="es-CO" dirty="0" err="1"/>
              <a:t>Ent</a:t>
            </a:r>
            <a:r>
              <a:rPr lang="es-CO" dirty="0"/>
              <a:t>/</a:t>
            </a:r>
            <a:r>
              <a:rPr lang="es-CO" dirty="0" err="1"/>
              <a:t>Ins</a:t>
            </a:r>
            <a:endParaRPr lang="es-CO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58D32FD-4DB5-3675-2D7C-2711A3D948E9}"/>
              </a:ext>
            </a:extLst>
          </p:cNvPr>
          <p:cNvSpPr txBox="1"/>
          <p:nvPr/>
        </p:nvSpPr>
        <p:spPr>
          <a:xfrm>
            <a:off x="5751857" y="4926953"/>
            <a:ext cx="1807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Ingresos y Gastos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A7BF4C1-E6FD-97AD-8499-795B7FA59056}"/>
              </a:ext>
            </a:extLst>
          </p:cNvPr>
          <p:cNvSpPr txBox="1"/>
          <p:nvPr/>
        </p:nvSpPr>
        <p:spPr>
          <a:xfrm>
            <a:off x="5751857" y="5879591"/>
            <a:ext cx="2535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Comportamiento Laboral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3F2F8DB-0771-57CD-7ABB-772D9E42FC6C}"/>
              </a:ext>
            </a:extLst>
          </p:cNvPr>
          <p:cNvSpPr txBox="1"/>
          <p:nvPr/>
        </p:nvSpPr>
        <p:spPr>
          <a:xfrm>
            <a:off x="5970025" y="1024110"/>
            <a:ext cx="968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/>
              <a:t>Variable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33F7BD7-6D62-8B78-585D-65AE0C1D6FD0}"/>
              </a:ext>
            </a:extLst>
          </p:cNvPr>
          <p:cNvSpPr txBox="1"/>
          <p:nvPr/>
        </p:nvSpPr>
        <p:spPr>
          <a:xfrm>
            <a:off x="9902552" y="1024110"/>
            <a:ext cx="1085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/>
              <a:t>Indicador</a:t>
            </a:r>
          </a:p>
        </p:txBody>
      </p:sp>
      <p:sp>
        <p:nvSpPr>
          <p:cNvPr id="33" name="Flecha: a la derecha 32">
            <a:extLst>
              <a:ext uri="{FF2B5EF4-FFF2-40B4-BE49-F238E27FC236}">
                <a16:creationId xmlns:a16="http://schemas.microsoft.com/office/drawing/2014/main" id="{88386D4E-649A-B4DA-E150-7D69C734373E}"/>
              </a:ext>
            </a:extLst>
          </p:cNvPr>
          <p:cNvSpPr/>
          <p:nvPr/>
        </p:nvSpPr>
        <p:spPr>
          <a:xfrm>
            <a:off x="8287423" y="1633377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Flecha: a la derecha 33">
            <a:extLst>
              <a:ext uri="{FF2B5EF4-FFF2-40B4-BE49-F238E27FC236}">
                <a16:creationId xmlns:a16="http://schemas.microsoft.com/office/drawing/2014/main" id="{5BDE91E8-27F2-97FA-EC03-51D5FDF5D72B}"/>
              </a:ext>
            </a:extLst>
          </p:cNvPr>
          <p:cNvSpPr/>
          <p:nvPr/>
        </p:nvSpPr>
        <p:spPr>
          <a:xfrm>
            <a:off x="8287424" y="2539041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Flecha: a la derecha 34">
            <a:extLst>
              <a:ext uri="{FF2B5EF4-FFF2-40B4-BE49-F238E27FC236}">
                <a16:creationId xmlns:a16="http://schemas.microsoft.com/office/drawing/2014/main" id="{B95E3494-987C-134E-B360-5F11D512FD30}"/>
              </a:ext>
            </a:extLst>
          </p:cNvPr>
          <p:cNvSpPr/>
          <p:nvPr/>
        </p:nvSpPr>
        <p:spPr>
          <a:xfrm>
            <a:off x="8287425" y="3398888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Flecha: a la derecha 35">
            <a:extLst>
              <a:ext uri="{FF2B5EF4-FFF2-40B4-BE49-F238E27FC236}">
                <a16:creationId xmlns:a16="http://schemas.microsoft.com/office/drawing/2014/main" id="{C16044BA-274E-01AC-C9B1-3397CC02880A}"/>
              </a:ext>
            </a:extLst>
          </p:cNvPr>
          <p:cNvSpPr/>
          <p:nvPr/>
        </p:nvSpPr>
        <p:spPr>
          <a:xfrm>
            <a:off x="8287425" y="4186629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7" name="Flecha: a la derecha 36">
            <a:extLst>
              <a:ext uri="{FF2B5EF4-FFF2-40B4-BE49-F238E27FC236}">
                <a16:creationId xmlns:a16="http://schemas.microsoft.com/office/drawing/2014/main" id="{DD628381-248E-CB7C-E36F-BA6BEFF15491}"/>
              </a:ext>
            </a:extLst>
          </p:cNvPr>
          <p:cNvSpPr/>
          <p:nvPr/>
        </p:nvSpPr>
        <p:spPr>
          <a:xfrm>
            <a:off x="8287429" y="4982249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8" name="Flecha: a la derecha 37">
            <a:extLst>
              <a:ext uri="{FF2B5EF4-FFF2-40B4-BE49-F238E27FC236}">
                <a16:creationId xmlns:a16="http://schemas.microsoft.com/office/drawing/2014/main" id="{169F0973-16ED-2CD3-51FB-D9A64538FDEA}"/>
              </a:ext>
            </a:extLst>
          </p:cNvPr>
          <p:cNvSpPr/>
          <p:nvPr/>
        </p:nvSpPr>
        <p:spPr>
          <a:xfrm>
            <a:off x="8287429" y="5934887"/>
            <a:ext cx="369455" cy="3140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DEF2853-025A-7290-A9BC-E469F2D51141}"/>
              </a:ext>
            </a:extLst>
          </p:cNvPr>
          <p:cNvSpPr txBox="1"/>
          <p:nvPr/>
        </p:nvSpPr>
        <p:spPr>
          <a:xfrm rot="16200000">
            <a:off x="8064084" y="3400268"/>
            <a:ext cx="4783094" cy="769441"/>
          </a:xfrm>
          <a:prstGeom prst="rect">
            <a:avLst/>
          </a:prstGeom>
          <a:noFill/>
        </p:spPr>
        <p:txBody>
          <a:bodyPr wrap="square" spcCol="180000" rtlCol="0">
            <a:spAutoFit/>
          </a:bodyPr>
          <a:lstStyle/>
          <a:p>
            <a:pPr algn="ctr"/>
            <a:r>
              <a:rPr lang="es-CO" sz="4400" b="1" kern="1800" spc="600" dirty="0"/>
              <a:t>CRECIMIENTO</a:t>
            </a:r>
          </a:p>
        </p:txBody>
      </p:sp>
    </p:spTree>
    <p:extLst>
      <p:ext uri="{BB962C8B-B14F-4D97-AF65-F5344CB8AC3E}">
        <p14:creationId xmlns:p14="http://schemas.microsoft.com/office/powerpoint/2010/main" val="1021955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85EBEE-2881-E7BB-F941-D042FA2C0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757627"/>
          </a:xfrm>
        </p:spPr>
        <p:txBody>
          <a:bodyPr/>
          <a:lstStyle/>
          <a:p>
            <a:r>
              <a:rPr lang="es-CO" b="1" dirty="0"/>
              <a:t>¿Que es un indicador?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AC9CB8-054B-5206-97C6-698161D8A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4455" y="1199071"/>
            <a:ext cx="7661266" cy="485667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Un indicador es una herramienta que permite medir, evaluar o monitorear el avance, desempeño o impacto de un proceso, proyecto o sistema.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b="1" dirty="0"/>
              <a:t>Características clave de un indicador</a:t>
            </a:r>
          </a:p>
          <a:p>
            <a:pPr marL="0" indent="0">
              <a:buNone/>
            </a:pPr>
            <a:endParaRPr lang="es-ES" b="1" dirty="0"/>
          </a:p>
          <a:p>
            <a:r>
              <a:rPr lang="es-ES" b="1" dirty="0"/>
              <a:t>Relevante. </a:t>
            </a:r>
            <a:r>
              <a:rPr lang="es-ES" dirty="0"/>
              <a:t>¿Para que sirve? </a:t>
            </a:r>
          </a:p>
          <a:p>
            <a:r>
              <a:rPr lang="es-ES" b="1" dirty="0"/>
              <a:t>Replicable. </a:t>
            </a:r>
            <a:r>
              <a:rPr lang="es-ES" dirty="0"/>
              <a:t>¿Cómo se hizo? </a:t>
            </a:r>
          </a:p>
          <a:p>
            <a:r>
              <a:rPr lang="es-ES" b="1" dirty="0"/>
              <a:t>Consistente.  </a:t>
            </a:r>
            <a:r>
              <a:rPr lang="es-ES" dirty="0"/>
              <a:t>¿Es coherente, estable, uniforme en el tiempo?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B96F3E-DC5A-7D49-876D-D74033688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C2CCD9E-D2DA-BFD6-10D0-41D3B3B0F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486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E5F649-C67F-287C-1D18-E33FF26BB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679989"/>
          </a:xfrm>
        </p:spPr>
        <p:txBody>
          <a:bodyPr/>
          <a:lstStyle/>
          <a:p>
            <a:r>
              <a:rPr lang="es-CO" b="1" dirty="0"/>
              <a:t>¿ Cómo se discute un indicador?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1745E2-3079-D54E-6274-0165A507D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3399" y="1868757"/>
            <a:ext cx="7091922" cy="3479620"/>
          </a:xfrm>
        </p:spPr>
        <p:txBody>
          <a:bodyPr/>
          <a:lstStyle/>
          <a:p>
            <a:r>
              <a:rPr lang="es-ES" sz="3600" dirty="0"/>
              <a:t>Relevante, Replicable, Consistente. </a:t>
            </a:r>
            <a:endParaRPr lang="es-CO" sz="3600" dirty="0"/>
          </a:p>
          <a:p>
            <a:endParaRPr lang="es-CO" sz="3600" dirty="0"/>
          </a:p>
          <a:p>
            <a:r>
              <a:rPr lang="es-CO" sz="3600" dirty="0"/>
              <a:t>Metodología de construcción.</a:t>
            </a:r>
          </a:p>
          <a:p>
            <a:endParaRPr lang="es-CO" sz="3600" dirty="0"/>
          </a:p>
          <a:p>
            <a:r>
              <a:rPr lang="es-CO" sz="3600" dirty="0"/>
              <a:t>Interpretación del  resultado del indicador.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A46287C-3879-34FF-A76A-2BC618FDD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BAEF-95CC-4827-8822-3C9C06FD183C}" type="datetime8">
              <a:rPr lang="es-CO" smtClean="0"/>
              <a:t>23/10/2025 12:50 a. m.</a:t>
            </a:fld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C97CD53-139B-1AEA-C686-BF582F94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31119-8030-4E8C-9EE8-DFB5D3C48761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12084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1" id="{665AA1A8-8C7B-4420-9208-4D982D2FD612}" vid="{C08DE26C-FA4B-4DA9-9298-476430524BA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3841</TotalTime>
  <Words>1414</Words>
  <Application>Microsoft Office PowerPoint</Application>
  <PresentationFormat>Panorámica</PresentationFormat>
  <Paragraphs>200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2" baseType="lpstr">
      <vt:lpstr>Aptos</vt:lpstr>
      <vt:lpstr>Arial</vt:lpstr>
      <vt:lpstr>Helvetica</vt:lpstr>
      <vt:lpstr>Wingdings</vt:lpstr>
      <vt:lpstr>Tema1</vt:lpstr>
      <vt:lpstr>Presentación de PowerPoint</vt:lpstr>
      <vt:lpstr>Presentación de PowerPoint</vt:lpstr>
      <vt:lpstr>Presentación de PowerPoint</vt:lpstr>
      <vt:lpstr>¿En que consiste hacer un análisis económico y financiero?</vt:lpstr>
      <vt:lpstr>EJEMPLOS FLUJOS Y STOCKS</vt:lpstr>
      <vt:lpstr>ANALÍSIS ECONOMICO Y FINANCIERO</vt:lpstr>
      <vt:lpstr>ANALÍSIS ECONOMICO Y FINANCIERO</vt:lpstr>
      <vt:lpstr>¿Que es un indicador?</vt:lpstr>
      <vt:lpstr>¿ Cómo se discute un indicador?</vt:lpstr>
      <vt:lpstr>Ejemplos:</vt:lpstr>
      <vt:lpstr>¿Los indicadores son manipulables?</vt:lpstr>
      <vt:lpstr>¿Los indicadores son manipulables?</vt:lpstr>
      <vt:lpstr>¿Los indicadores son manipulables?</vt:lpstr>
      <vt:lpstr>Presentación de PowerPoint</vt:lpstr>
      <vt:lpstr>BALANCE GENERAL Y DE RESULTADOS</vt:lpstr>
      <vt:lpstr>BALANCE GENERAL Y DE RESULTADOS</vt:lpstr>
      <vt:lpstr>Presentación de PowerPoint</vt:lpstr>
      <vt:lpstr>Presentación de PowerPoint</vt:lpstr>
      <vt:lpstr>Presentación de PowerPoint</vt:lpstr>
      <vt:lpstr>Presentación de PowerPoint</vt:lpstr>
      <vt:lpstr>Principios Fundamentales Del Negociador Trabajador</vt:lpstr>
      <vt:lpstr>Indicadores Financieros: Liquidez</vt:lpstr>
      <vt:lpstr>Indicadores Financieros: Rentabilidad</vt:lpstr>
      <vt:lpstr>Indicadores Financieros: Endeudamiento</vt:lpstr>
      <vt:lpstr>Indicadores Financieros: Eficiencia</vt:lpstr>
      <vt:lpstr>Costeo del pliego. (buena información)</vt:lpstr>
      <vt:lpstr>Costeo del pliego. (buena información)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G Rodriguez Escribano</dc:creator>
  <cp:lastModifiedBy>Administrador Nepo</cp:lastModifiedBy>
  <cp:revision>4</cp:revision>
  <dcterms:created xsi:type="dcterms:W3CDTF">2021-02-01T00:19:26Z</dcterms:created>
  <dcterms:modified xsi:type="dcterms:W3CDTF">2025-10-23T05:53:17Z</dcterms:modified>
</cp:coreProperties>
</file>